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1"/>
  </p:sldMasterIdLst>
  <p:notesMasterIdLst>
    <p:notesMasterId r:id="rId38"/>
  </p:notesMasterIdLst>
  <p:sldIdLst>
    <p:sldId id="256" r:id="rId2"/>
    <p:sldId id="257" r:id="rId3"/>
    <p:sldId id="259" r:id="rId4"/>
    <p:sldId id="260" r:id="rId5"/>
    <p:sldId id="261"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88" r:id="rId28"/>
    <p:sldId id="289" r:id="rId29"/>
    <p:sldId id="290" r:id="rId30"/>
    <p:sldId id="291" r:id="rId31"/>
    <p:sldId id="292" r:id="rId32"/>
    <p:sldId id="293" r:id="rId33"/>
    <p:sldId id="294" r:id="rId34"/>
    <p:sldId id="295" r:id="rId35"/>
    <p:sldId id="296" r:id="rId36"/>
    <p:sldId id="297" r:id="rId37"/>
  </p:sldIdLst>
  <p:sldSz cx="10691813" cy="7559675"/>
  <p:notesSz cx="7559675" cy="10691813"/>
  <p:embeddedFontLst>
    <p:embeddedFont>
      <p:font typeface="Barlow Condensed Medium" panose="020F0502020204030204" pitchFamily="34" charset="0"/>
      <p:regular r:id="rId39"/>
      <p:bold r:id="rId40"/>
      <p:italic r:id="rId41"/>
      <p:boldItalic r:id="rId42"/>
    </p:embeddedFont>
    <p:embeddedFont>
      <p:font typeface="Barlow Condensed SemiBold" pitchFamily="2" charset="77"/>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381" userDrawn="1">
          <p15:clr>
            <a:srgbClr val="A4A3A4"/>
          </p15:clr>
        </p15:guide>
        <p15:guide id="2" pos="336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F52549D-684F-491F-BFD0-C996545EC42E}">
  <a:tblStyle styleId="{DF52549D-684F-491F-BFD0-C996545EC42E}" styleName="Table_0">
    <a:wholeTbl>
      <a:tcTxStyle b="off" i="off">
        <a:font>
          <a:latin typeface="Calibri"/>
          <a:ea typeface="Calibri"/>
          <a:cs typeface="Calibri"/>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CFD7E7"/>
          </a:solidFill>
        </a:fill>
      </a:tcStyle>
    </a:wholeTbl>
    <a:band1H>
      <a:tcTxStyle b="off" i="off"/>
      <a:tcStyle>
        <a:tcBdr/>
      </a:tcStyle>
    </a:band1H>
    <a:band2H>
      <a:tcTxStyle b="off" i="off"/>
      <a:tcStyle>
        <a:tcBdr/>
        <a:fill>
          <a:solidFill>
            <a:srgbClr val="E8ECF4"/>
          </a:solidFill>
        </a:fill>
      </a:tcStyle>
    </a:band2H>
    <a:band1V>
      <a:tcTxStyle b="off" i="off"/>
      <a:tcStyle>
        <a:tcBdr/>
      </a:tcStyle>
    </a:band1V>
    <a:band2V>
      <a:tcTxStyle b="off" i="off"/>
      <a:tcStyle>
        <a:tcBdr/>
      </a:tcStyle>
    </a:band2V>
    <a:lastCol>
      <a:tcTxStyle b="off" i="off"/>
      <a:tcStyle>
        <a:tcBdr/>
      </a:tcStyle>
    </a:lastCol>
    <a:firstCol>
      <a:tcTxStyle b="on" i="off">
        <a:font>
          <a:latin typeface="Calibri"/>
          <a:ea typeface="Calibri"/>
          <a:cs typeface="Calibri"/>
        </a:font>
        <a:srgbClr val="FFFFFF"/>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chemeClr val="accent1"/>
          </a:solidFill>
        </a:fill>
      </a:tcStyle>
    </a:firstCol>
    <a:lastRow>
      <a:tcTxStyle b="on" i="off">
        <a:font>
          <a:latin typeface="Calibri"/>
          <a:ea typeface="Calibri"/>
          <a:cs typeface="Calibri"/>
        </a:font>
        <a:srgbClr val="FFFFFF"/>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381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rgbClr val="FFFFFF"/>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381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chemeClr val="accent1"/>
          </a:solidFill>
        </a:fill>
      </a:tcStyle>
    </a:firstRow>
    <a:neCell>
      <a:tcTxStyle b="off" i="off"/>
      <a:tcStyle>
        <a:tcBdr/>
      </a:tcStyle>
    </a:neCell>
    <a:nwCell>
      <a:tcTxStyle b="off" i="off"/>
      <a:tcStyle>
        <a:tcBdr/>
      </a:tcStyle>
    </a:nwCell>
  </a:tblStyle>
  <a:tblStyle styleId="{285D8476-5C66-42F3-8915-002E55D7376A}"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snapToObjects="1" showGuides="1">
      <p:cViewPr varScale="1">
        <p:scale>
          <a:sx n="106" d="100"/>
          <a:sy n="106" d="100"/>
        </p:scale>
        <p:origin x="1736" y="176"/>
      </p:cViewPr>
      <p:guideLst>
        <p:guide orient="horz" pos="2381"/>
        <p:guide pos="336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004207" y="685800"/>
            <a:ext cx="48495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1" name="Google Shape;81;p1:notes"/>
          <p:cNvSpPr>
            <a:spLocks noGrp="1" noRot="1" noChangeAspect="1"/>
          </p:cNvSpPr>
          <p:nvPr>
            <p:ph type="sldImg" idx="2"/>
          </p:nvPr>
        </p:nvSpPr>
        <p:spPr>
          <a:xfrm>
            <a:off x="1004888" y="685800"/>
            <a:ext cx="4848225"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edae420b9e_0_2:notes"/>
          <p:cNvSpPr>
            <a:spLocks noGrp="1" noRot="1" noChangeAspect="1"/>
          </p:cNvSpPr>
          <p:nvPr>
            <p:ph type="sldImg" idx="2"/>
          </p:nvPr>
        </p:nvSpPr>
        <p:spPr>
          <a:xfrm>
            <a:off x="1004888" y="685800"/>
            <a:ext cx="48482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edae420b9e_0_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f0820ea96e_0_18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3" name="Google Shape;193;gf0820ea96e_0_189:notes"/>
          <p:cNvSpPr>
            <a:spLocks noGrp="1" noRot="1" noChangeAspect="1"/>
          </p:cNvSpPr>
          <p:nvPr>
            <p:ph type="sldImg" idx="2"/>
          </p:nvPr>
        </p:nvSpPr>
        <p:spPr>
          <a:xfrm>
            <a:off x="1004207" y="685800"/>
            <a:ext cx="48495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3" name="Google Shape;253;p6:notes"/>
          <p:cNvSpPr>
            <a:spLocks noGrp="1" noRot="1" noChangeAspect="1"/>
          </p:cNvSpPr>
          <p:nvPr>
            <p:ph type="sldImg" idx="2"/>
          </p:nvPr>
        </p:nvSpPr>
        <p:spPr>
          <a:xfrm>
            <a:off x="1004207" y="685800"/>
            <a:ext cx="48495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2" name="Google Shape;302;p7:notes"/>
          <p:cNvSpPr>
            <a:spLocks noGrp="1" noRot="1" noChangeAspect="1"/>
          </p:cNvSpPr>
          <p:nvPr>
            <p:ph type="sldImg" idx="2"/>
          </p:nvPr>
        </p:nvSpPr>
        <p:spPr>
          <a:xfrm>
            <a:off x="1004207" y="685800"/>
            <a:ext cx="48495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8" name="Google Shape;368;p8:notes"/>
          <p:cNvSpPr>
            <a:spLocks noGrp="1" noRot="1" noChangeAspect="1"/>
          </p:cNvSpPr>
          <p:nvPr>
            <p:ph type="sldImg" idx="2"/>
          </p:nvPr>
        </p:nvSpPr>
        <p:spPr>
          <a:xfrm>
            <a:off x="1004207" y="685800"/>
            <a:ext cx="48495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p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6" name="Google Shape;476;p9:notes"/>
          <p:cNvSpPr>
            <a:spLocks noGrp="1" noRot="1" noChangeAspect="1"/>
          </p:cNvSpPr>
          <p:nvPr>
            <p:ph type="sldImg" idx="2"/>
          </p:nvPr>
        </p:nvSpPr>
        <p:spPr>
          <a:xfrm>
            <a:off x="1004207" y="685800"/>
            <a:ext cx="48495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p1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9" name="Google Shape;529;p10:notes"/>
          <p:cNvSpPr>
            <a:spLocks noGrp="1" noRot="1" noChangeAspect="1"/>
          </p:cNvSpPr>
          <p:nvPr>
            <p:ph type="sldImg" idx="2"/>
          </p:nvPr>
        </p:nvSpPr>
        <p:spPr>
          <a:xfrm>
            <a:off x="1004207" y="685800"/>
            <a:ext cx="48495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p1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7" name="Google Shape;577;p11:notes"/>
          <p:cNvSpPr>
            <a:spLocks noGrp="1" noRot="1" noChangeAspect="1"/>
          </p:cNvSpPr>
          <p:nvPr>
            <p:ph type="sldImg" idx="2"/>
          </p:nvPr>
        </p:nvSpPr>
        <p:spPr>
          <a:xfrm>
            <a:off x="1004207" y="685800"/>
            <a:ext cx="48495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p1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2" name="Google Shape;612;p12:notes"/>
          <p:cNvSpPr>
            <a:spLocks noGrp="1" noRot="1" noChangeAspect="1"/>
          </p:cNvSpPr>
          <p:nvPr>
            <p:ph type="sldImg" idx="2"/>
          </p:nvPr>
        </p:nvSpPr>
        <p:spPr>
          <a:xfrm>
            <a:off x="1004207" y="685800"/>
            <a:ext cx="48495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p1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62" name="Google Shape;662;p13:notes"/>
          <p:cNvSpPr>
            <a:spLocks noGrp="1" noRot="1" noChangeAspect="1"/>
          </p:cNvSpPr>
          <p:nvPr>
            <p:ph type="sldImg" idx="2"/>
          </p:nvPr>
        </p:nvSpPr>
        <p:spPr>
          <a:xfrm>
            <a:off x="1004207" y="685800"/>
            <a:ext cx="48495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0" name="Google Shape;90;p5:notes"/>
          <p:cNvSpPr>
            <a:spLocks noGrp="1" noRot="1" noChangeAspect="1"/>
          </p:cNvSpPr>
          <p:nvPr>
            <p:ph type="sldImg" idx="2"/>
          </p:nvPr>
        </p:nvSpPr>
        <p:spPr>
          <a:xfrm>
            <a:off x="1004888" y="685800"/>
            <a:ext cx="4848225"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p1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25" name="Google Shape;725;p14:notes"/>
          <p:cNvSpPr>
            <a:spLocks noGrp="1" noRot="1" noChangeAspect="1"/>
          </p:cNvSpPr>
          <p:nvPr>
            <p:ph type="sldImg" idx="2"/>
          </p:nvPr>
        </p:nvSpPr>
        <p:spPr>
          <a:xfrm>
            <a:off x="1004207" y="685800"/>
            <a:ext cx="48495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8"/>
        <p:cNvGrpSpPr/>
        <p:nvPr/>
      </p:nvGrpSpPr>
      <p:grpSpPr>
        <a:xfrm>
          <a:off x="0" y="0"/>
          <a:ext cx="0" cy="0"/>
          <a:chOff x="0" y="0"/>
          <a:chExt cx="0" cy="0"/>
        </a:xfrm>
      </p:grpSpPr>
      <p:sp>
        <p:nvSpPr>
          <p:cNvPr id="759" name="Google Shape;759;p1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60" name="Google Shape;760;p15:notes"/>
          <p:cNvSpPr>
            <a:spLocks noGrp="1" noRot="1" noChangeAspect="1"/>
          </p:cNvSpPr>
          <p:nvPr>
            <p:ph type="sldImg" idx="2"/>
          </p:nvPr>
        </p:nvSpPr>
        <p:spPr>
          <a:xfrm>
            <a:off x="1004207" y="685800"/>
            <a:ext cx="48495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9"/>
        <p:cNvGrpSpPr/>
        <p:nvPr/>
      </p:nvGrpSpPr>
      <p:grpSpPr>
        <a:xfrm>
          <a:off x="0" y="0"/>
          <a:ext cx="0" cy="0"/>
          <a:chOff x="0" y="0"/>
          <a:chExt cx="0" cy="0"/>
        </a:xfrm>
      </p:grpSpPr>
      <p:sp>
        <p:nvSpPr>
          <p:cNvPr id="780" name="Google Shape;780;gf28215daea_0_0:notes"/>
          <p:cNvSpPr>
            <a:spLocks noGrp="1" noRot="1" noChangeAspect="1"/>
          </p:cNvSpPr>
          <p:nvPr>
            <p:ph type="sldImg" idx="2"/>
          </p:nvPr>
        </p:nvSpPr>
        <p:spPr>
          <a:xfrm>
            <a:off x="1004888" y="685800"/>
            <a:ext cx="48482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1" name="Google Shape;781;gf28215daea_0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5"/>
        <p:cNvGrpSpPr/>
        <p:nvPr/>
      </p:nvGrpSpPr>
      <p:grpSpPr>
        <a:xfrm>
          <a:off x="0" y="0"/>
          <a:ext cx="0" cy="0"/>
          <a:chOff x="0" y="0"/>
          <a:chExt cx="0" cy="0"/>
        </a:xfrm>
      </p:grpSpPr>
      <p:sp>
        <p:nvSpPr>
          <p:cNvPr id="786" name="Google Shape;786;p1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7" name="Google Shape;787;p17:notes"/>
          <p:cNvSpPr>
            <a:spLocks noGrp="1" noRot="1" noChangeAspect="1"/>
          </p:cNvSpPr>
          <p:nvPr>
            <p:ph type="sldImg" idx="2"/>
          </p:nvPr>
        </p:nvSpPr>
        <p:spPr>
          <a:xfrm>
            <a:off x="1004207" y="685800"/>
            <a:ext cx="48495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2"/>
        <p:cNvGrpSpPr/>
        <p:nvPr/>
      </p:nvGrpSpPr>
      <p:grpSpPr>
        <a:xfrm>
          <a:off x="0" y="0"/>
          <a:ext cx="0" cy="0"/>
          <a:chOff x="0" y="0"/>
          <a:chExt cx="0" cy="0"/>
        </a:xfrm>
      </p:grpSpPr>
      <p:sp>
        <p:nvSpPr>
          <p:cNvPr id="793" name="Google Shape;793;p1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94" name="Google Shape;794;p18:notes"/>
          <p:cNvSpPr>
            <a:spLocks noGrp="1" noRot="1" noChangeAspect="1"/>
          </p:cNvSpPr>
          <p:nvPr>
            <p:ph type="sldImg" idx="2"/>
          </p:nvPr>
        </p:nvSpPr>
        <p:spPr>
          <a:xfrm>
            <a:off x="1004207" y="685800"/>
            <a:ext cx="48495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Google Shape;799;p1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00" name="Google Shape;800;p19:notes"/>
          <p:cNvSpPr>
            <a:spLocks noGrp="1" noRot="1" noChangeAspect="1"/>
          </p:cNvSpPr>
          <p:nvPr>
            <p:ph type="sldImg" idx="2"/>
          </p:nvPr>
        </p:nvSpPr>
        <p:spPr>
          <a:xfrm>
            <a:off x="1004207" y="685800"/>
            <a:ext cx="48495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4"/>
        <p:cNvGrpSpPr/>
        <p:nvPr/>
      </p:nvGrpSpPr>
      <p:grpSpPr>
        <a:xfrm>
          <a:off x="0" y="0"/>
          <a:ext cx="0" cy="0"/>
          <a:chOff x="0" y="0"/>
          <a:chExt cx="0" cy="0"/>
        </a:xfrm>
      </p:grpSpPr>
      <p:sp>
        <p:nvSpPr>
          <p:cNvPr id="805" name="Google Shape;805;p2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06" name="Google Shape;806;p20:notes"/>
          <p:cNvSpPr>
            <a:spLocks noGrp="1" noRot="1" noChangeAspect="1"/>
          </p:cNvSpPr>
          <p:nvPr>
            <p:ph type="sldImg" idx="2"/>
          </p:nvPr>
        </p:nvSpPr>
        <p:spPr>
          <a:xfrm>
            <a:off x="1004207" y="685800"/>
            <a:ext cx="48495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0"/>
        <p:cNvGrpSpPr/>
        <p:nvPr/>
      </p:nvGrpSpPr>
      <p:grpSpPr>
        <a:xfrm>
          <a:off x="0" y="0"/>
          <a:ext cx="0" cy="0"/>
          <a:chOff x="0" y="0"/>
          <a:chExt cx="0" cy="0"/>
        </a:xfrm>
      </p:grpSpPr>
      <p:sp>
        <p:nvSpPr>
          <p:cNvPr id="811" name="Google Shape;811;p2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12" name="Google Shape;812;p21:notes"/>
          <p:cNvSpPr>
            <a:spLocks noGrp="1" noRot="1" noChangeAspect="1"/>
          </p:cNvSpPr>
          <p:nvPr>
            <p:ph type="sldImg" idx="2"/>
          </p:nvPr>
        </p:nvSpPr>
        <p:spPr>
          <a:xfrm>
            <a:off x="1004207" y="685800"/>
            <a:ext cx="48495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6"/>
        <p:cNvGrpSpPr/>
        <p:nvPr/>
      </p:nvGrpSpPr>
      <p:grpSpPr>
        <a:xfrm>
          <a:off x="0" y="0"/>
          <a:ext cx="0" cy="0"/>
          <a:chOff x="0" y="0"/>
          <a:chExt cx="0" cy="0"/>
        </a:xfrm>
      </p:grpSpPr>
      <p:sp>
        <p:nvSpPr>
          <p:cNvPr id="817" name="Google Shape;817;p2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18" name="Google Shape;818;p22:notes"/>
          <p:cNvSpPr>
            <a:spLocks noGrp="1" noRot="1" noChangeAspect="1"/>
          </p:cNvSpPr>
          <p:nvPr>
            <p:ph type="sldImg" idx="2"/>
          </p:nvPr>
        </p:nvSpPr>
        <p:spPr>
          <a:xfrm>
            <a:off x="1004207" y="685800"/>
            <a:ext cx="48495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
        <p:cNvGrpSpPr/>
        <p:nvPr/>
      </p:nvGrpSpPr>
      <p:grpSpPr>
        <a:xfrm>
          <a:off x="0" y="0"/>
          <a:ext cx="0" cy="0"/>
          <a:chOff x="0" y="0"/>
          <a:chExt cx="0" cy="0"/>
        </a:xfrm>
      </p:grpSpPr>
      <p:sp>
        <p:nvSpPr>
          <p:cNvPr id="829" name="Google Shape;829;p2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30" name="Google Shape;830;p23:notes"/>
          <p:cNvSpPr>
            <a:spLocks noGrp="1" noRot="1" noChangeAspect="1"/>
          </p:cNvSpPr>
          <p:nvPr>
            <p:ph type="sldImg" idx="2"/>
          </p:nvPr>
        </p:nvSpPr>
        <p:spPr>
          <a:xfrm>
            <a:off x="1004207" y="685800"/>
            <a:ext cx="48495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cfda0faa5a_0_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5" name="Google Shape;115;gcfda0faa5a_0_0:notes"/>
          <p:cNvSpPr>
            <a:spLocks noGrp="1" noRot="1" noChangeAspect="1"/>
          </p:cNvSpPr>
          <p:nvPr>
            <p:ph type="sldImg" idx="2"/>
          </p:nvPr>
        </p:nvSpPr>
        <p:spPr>
          <a:xfrm>
            <a:off x="1004207" y="685800"/>
            <a:ext cx="48495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4"/>
        <p:cNvGrpSpPr/>
        <p:nvPr/>
      </p:nvGrpSpPr>
      <p:grpSpPr>
        <a:xfrm>
          <a:off x="0" y="0"/>
          <a:ext cx="0" cy="0"/>
          <a:chOff x="0" y="0"/>
          <a:chExt cx="0" cy="0"/>
        </a:xfrm>
      </p:grpSpPr>
      <p:sp>
        <p:nvSpPr>
          <p:cNvPr id="835" name="Google Shape;835;gf28215daea_0_5:notes"/>
          <p:cNvSpPr>
            <a:spLocks noGrp="1" noRot="1" noChangeAspect="1"/>
          </p:cNvSpPr>
          <p:nvPr>
            <p:ph type="sldImg" idx="2"/>
          </p:nvPr>
        </p:nvSpPr>
        <p:spPr>
          <a:xfrm>
            <a:off x="1004888" y="685800"/>
            <a:ext cx="48482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6" name="Google Shape;836;gf28215daea_0_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gf28215daea_0_1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42" name="Google Shape;842;gf28215daea_0_10:notes"/>
          <p:cNvSpPr>
            <a:spLocks noGrp="1" noRot="1" noChangeAspect="1"/>
          </p:cNvSpPr>
          <p:nvPr>
            <p:ph type="sldImg" idx="2"/>
          </p:nvPr>
        </p:nvSpPr>
        <p:spPr>
          <a:xfrm>
            <a:off x="1004207" y="685800"/>
            <a:ext cx="48495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7"/>
        <p:cNvGrpSpPr/>
        <p:nvPr/>
      </p:nvGrpSpPr>
      <p:grpSpPr>
        <a:xfrm>
          <a:off x="0" y="0"/>
          <a:ext cx="0" cy="0"/>
          <a:chOff x="0" y="0"/>
          <a:chExt cx="0" cy="0"/>
        </a:xfrm>
      </p:grpSpPr>
      <p:sp>
        <p:nvSpPr>
          <p:cNvPr id="848" name="Google Shape;848;gf28215daea_0_1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49" name="Google Shape;849;gf28215daea_0_17:notes"/>
          <p:cNvSpPr>
            <a:spLocks noGrp="1" noRot="1" noChangeAspect="1"/>
          </p:cNvSpPr>
          <p:nvPr>
            <p:ph type="sldImg" idx="2"/>
          </p:nvPr>
        </p:nvSpPr>
        <p:spPr>
          <a:xfrm>
            <a:off x="1004207" y="685800"/>
            <a:ext cx="48495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gf2ad1f9609_0_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58" name="Google Shape;858;gf2ad1f9609_0_0:notes"/>
          <p:cNvSpPr>
            <a:spLocks noGrp="1" noRot="1" noChangeAspect="1"/>
          </p:cNvSpPr>
          <p:nvPr>
            <p:ph type="sldImg" idx="2"/>
          </p:nvPr>
        </p:nvSpPr>
        <p:spPr>
          <a:xfrm>
            <a:off x="1004207" y="685800"/>
            <a:ext cx="48495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5"/>
        <p:cNvGrpSpPr/>
        <p:nvPr/>
      </p:nvGrpSpPr>
      <p:grpSpPr>
        <a:xfrm>
          <a:off x="0" y="0"/>
          <a:ext cx="0" cy="0"/>
          <a:chOff x="0" y="0"/>
          <a:chExt cx="0" cy="0"/>
        </a:xfrm>
      </p:grpSpPr>
      <p:sp>
        <p:nvSpPr>
          <p:cNvPr id="866" name="Google Shape;866;gf0820ea96e_0_162:notes"/>
          <p:cNvSpPr>
            <a:spLocks noGrp="1" noRot="1" noChangeAspect="1"/>
          </p:cNvSpPr>
          <p:nvPr>
            <p:ph type="sldImg" idx="2"/>
          </p:nvPr>
        </p:nvSpPr>
        <p:spPr>
          <a:xfrm>
            <a:off x="1004888" y="685800"/>
            <a:ext cx="48482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7" name="Google Shape;867;gf0820ea96e_0_16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1"/>
        <p:cNvGrpSpPr/>
        <p:nvPr/>
      </p:nvGrpSpPr>
      <p:grpSpPr>
        <a:xfrm>
          <a:off x="0" y="0"/>
          <a:ext cx="0" cy="0"/>
          <a:chOff x="0" y="0"/>
          <a:chExt cx="0" cy="0"/>
        </a:xfrm>
      </p:grpSpPr>
      <p:sp>
        <p:nvSpPr>
          <p:cNvPr id="872" name="Google Shape;872;gedae420b9e_0_4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3" name="Google Shape;873;gedae420b9e_0_48:notes"/>
          <p:cNvSpPr>
            <a:spLocks noGrp="1" noRot="1" noChangeAspect="1"/>
          </p:cNvSpPr>
          <p:nvPr>
            <p:ph type="sldImg" idx="2"/>
          </p:nvPr>
        </p:nvSpPr>
        <p:spPr>
          <a:xfrm>
            <a:off x="1004888" y="685800"/>
            <a:ext cx="4848225"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9"/>
        <p:cNvGrpSpPr/>
        <p:nvPr/>
      </p:nvGrpSpPr>
      <p:grpSpPr>
        <a:xfrm>
          <a:off x="0" y="0"/>
          <a:ext cx="0" cy="0"/>
          <a:chOff x="0" y="0"/>
          <a:chExt cx="0" cy="0"/>
        </a:xfrm>
      </p:grpSpPr>
      <p:sp>
        <p:nvSpPr>
          <p:cNvPr id="780" name="Google Shape;780;gf28215daea_0_0:notes"/>
          <p:cNvSpPr>
            <a:spLocks noGrp="1" noRot="1" noChangeAspect="1"/>
          </p:cNvSpPr>
          <p:nvPr>
            <p:ph type="sldImg" idx="2"/>
          </p:nvPr>
        </p:nvSpPr>
        <p:spPr>
          <a:xfrm>
            <a:off x="1004888" y="685800"/>
            <a:ext cx="48482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1" name="Google Shape;781;gf28215daea_0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776978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cfda0faa5a_0_1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1" name="Google Shape;121;gcfda0faa5a_0_13:notes"/>
          <p:cNvSpPr>
            <a:spLocks noGrp="1" noRot="1" noChangeAspect="1"/>
          </p:cNvSpPr>
          <p:nvPr>
            <p:ph type="sldImg" idx="2"/>
          </p:nvPr>
        </p:nvSpPr>
        <p:spPr>
          <a:xfrm>
            <a:off x="1004207" y="685800"/>
            <a:ext cx="48495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f0820ea96e_0_146:notes"/>
          <p:cNvSpPr>
            <a:spLocks noGrp="1" noRot="1" noChangeAspect="1"/>
          </p:cNvSpPr>
          <p:nvPr>
            <p:ph type="sldImg" idx="2"/>
          </p:nvPr>
        </p:nvSpPr>
        <p:spPr>
          <a:xfrm>
            <a:off x="1004888" y="685800"/>
            <a:ext cx="48482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f0820ea96e_0_14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edae420b9e_0_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1" name="Google Shape;141;gedae420b9e_0_7:notes"/>
          <p:cNvSpPr>
            <a:spLocks noGrp="1" noRot="1" noChangeAspect="1"/>
          </p:cNvSpPr>
          <p:nvPr>
            <p:ph type="sldImg" idx="2"/>
          </p:nvPr>
        </p:nvSpPr>
        <p:spPr>
          <a:xfrm>
            <a:off x="1004207" y="685800"/>
            <a:ext cx="48495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edae420b9e_0_2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2" name="Google Shape;152;gedae420b9e_0_25:notes"/>
          <p:cNvSpPr>
            <a:spLocks noGrp="1" noRot="1" noChangeAspect="1"/>
          </p:cNvSpPr>
          <p:nvPr>
            <p:ph type="sldImg" idx="2"/>
          </p:nvPr>
        </p:nvSpPr>
        <p:spPr>
          <a:xfrm>
            <a:off x="1004207" y="685800"/>
            <a:ext cx="48495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5" name="Google Shape;165;p2:notes"/>
          <p:cNvSpPr>
            <a:spLocks noGrp="1" noRot="1" noChangeAspect="1"/>
          </p:cNvSpPr>
          <p:nvPr>
            <p:ph type="sldImg" idx="2"/>
          </p:nvPr>
        </p:nvSpPr>
        <p:spPr>
          <a:xfrm>
            <a:off x="1004888" y="685800"/>
            <a:ext cx="4848225"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1" name="Google Shape;171;p4:notes"/>
          <p:cNvSpPr>
            <a:spLocks noGrp="1" noRot="1" noChangeAspect="1"/>
          </p:cNvSpPr>
          <p:nvPr>
            <p:ph type="sldImg" idx="2"/>
          </p:nvPr>
        </p:nvSpPr>
        <p:spPr>
          <a:xfrm>
            <a:off x="1004207" y="685800"/>
            <a:ext cx="48495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64475" y="2477826"/>
            <a:ext cx="9963000" cy="2309400"/>
          </a:xfrm>
          <a:prstGeom prst="rect">
            <a:avLst/>
          </a:prstGeom>
        </p:spPr>
        <p:txBody>
          <a:bodyPr spcFirstLastPara="1" wrap="square" lIns="116050" tIns="116050" rIns="116050" bIns="116050" anchor="b" anchorCtr="0">
            <a:normAutofit/>
          </a:bodyPr>
          <a:lstStyle>
            <a:lvl1pPr lvl="0" algn="ctr">
              <a:spcBef>
                <a:spcPts val="0"/>
              </a:spcBef>
              <a:spcAft>
                <a:spcPts val="0"/>
              </a:spcAft>
              <a:buSzPts val="4800"/>
              <a:buNone/>
              <a:defRPr sz="4800" b="1"/>
            </a:lvl1pPr>
            <a:lvl2pPr lvl="1" algn="ctr">
              <a:spcBef>
                <a:spcPts val="0"/>
              </a:spcBef>
              <a:spcAft>
                <a:spcPts val="0"/>
              </a:spcAft>
              <a:buSzPts val="6600"/>
              <a:buNone/>
              <a:defRPr sz="6600"/>
            </a:lvl2pPr>
            <a:lvl3pPr lvl="2" algn="ctr">
              <a:spcBef>
                <a:spcPts val="0"/>
              </a:spcBef>
              <a:spcAft>
                <a:spcPts val="0"/>
              </a:spcAft>
              <a:buSzPts val="6600"/>
              <a:buNone/>
              <a:defRPr sz="6600"/>
            </a:lvl3pPr>
            <a:lvl4pPr lvl="3" algn="ctr">
              <a:spcBef>
                <a:spcPts val="0"/>
              </a:spcBef>
              <a:spcAft>
                <a:spcPts val="0"/>
              </a:spcAft>
              <a:buSzPts val="6600"/>
              <a:buNone/>
              <a:defRPr sz="6600"/>
            </a:lvl4pPr>
            <a:lvl5pPr lvl="4" algn="ctr">
              <a:spcBef>
                <a:spcPts val="0"/>
              </a:spcBef>
              <a:spcAft>
                <a:spcPts val="0"/>
              </a:spcAft>
              <a:buSzPts val="6600"/>
              <a:buNone/>
              <a:defRPr sz="6600"/>
            </a:lvl5pPr>
            <a:lvl6pPr lvl="5" algn="ctr">
              <a:spcBef>
                <a:spcPts val="0"/>
              </a:spcBef>
              <a:spcAft>
                <a:spcPts val="0"/>
              </a:spcAft>
              <a:buSzPts val="6600"/>
              <a:buNone/>
              <a:defRPr sz="6600"/>
            </a:lvl6pPr>
            <a:lvl7pPr lvl="6" algn="ctr">
              <a:spcBef>
                <a:spcPts val="0"/>
              </a:spcBef>
              <a:spcAft>
                <a:spcPts val="0"/>
              </a:spcAft>
              <a:buSzPts val="6600"/>
              <a:buNone/>
              <a:defRPr sz="6600"/>
            </a:lvl7pPr>
            <a:lvl8pPr lvl="7" algn="ctr">
              <a:spcBef>
                <a:spcPts val="0"/>
              </a:spcBef>
              <a:spcAft>
                <a:spcPts val="0"/>
              </a:spcAft>
              <a:buSzPts val="6600"/>
              <a:buNone/>
              <a:defRPr sz="6600"/>
            </a:lvl8pPr>
            <a:lvl9pPr lvl="8" algn="ctr">
              <a:spcBef>
                <a:spcPts val="0"/>
              </a:spcBef>
              <a:spcAft>
                <a:spcPts val="0"/>
              </a:spcAft>
              <a:buSzPts val="6600"/>
              <a:buNone/>
              <a:defRPr sz="6600"/>
            </a:lvl9pPr>
          </a:lstStyle>
          <a:p>
            <a:endParaRPr/>
          </a:p>
        </p:txBody>
      </p:sp>
      <p:sp>
        <p:nvSpPr>
          <p:cNvPr id="11" name="Google Shape;11;p2"/>
          <p:cNvSpPr txBox="1">
            <a:spLocks noGrp="1"/>
          </p:cNvSpPr>
          <p:nvPr>
            <p:ph type="subTitle" idx="1"/>
          </p:nvPr>
        </p:nvSpPr>
        <p:spPr>
          <a:xfrm>
            <a:off x="364475" y="5145453"/>
            <a:ext cx="9963000" cy="1212600"/>
          </a:xfrm>
          <a:prstGeom prst="rect">
            <a:avLst/>
          </a:prstGeom>
        </p:spPr>
        <p:txBody>
          <a:bodyPr spcFirstLastPara="1" wrap="square" lIns="116050" tIns="116050" rIns="116050" bIns="116050" anchor="t" anchorCtr="0">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2" name="Google Shape;12;p2"/>
          <p:cNvSpPr txBox="1">
            <a:spLocks noGrp="1"/>
          </p:cNvSpPr>
          <p:nvPr>
            <p:ph type="sldNum" idx="12"/>
          </p:nvPr>
        </p:nvSpPr>
        <p:spPr>
          <a:xfrm>
            <a:off x="9906772" y="6854072"/>
            <a:ext cx="641700" cy="578400"/>
          </a:xfrm>
          <a:prstGeom prst="rect">
            <a:avLst/>
          </a:prstGeom>
        </p:spPr>
        <p:txBody>
          <a:bodyPr spcFirstLastPara="1" wrap="square" lIns="116050" tIns="116050" rIns="116050" bIns="1160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pic>
        <p:nvPicPr>
          <p:cNvPr id="13" name="Google Shape;13;p2"/>
          <p:cNvPicPr preferRelativeResize="0"/>
          <p:nvPr/>
        </p:nvPicPr>
        <p:blipFill rotWithShape="1">
          <a:blip r:embed="rId2">
            <a:alphaModFix/>
          </a:blip>
          <a:srcRect b="21984"/>
          <a:stretch/>
        </p:blipFill>
        <p:spPr>
          <a:xfrm>
            <a:off x="4461612" y="6434300"/>
            <a:ext cx="1768776" cy="419774"/>
          </a:xfrm>
          <a:prstGeom prst="rect">
            <a:avLst/>
          </a:prstGeom>
          <a:noFill/>
          <a:ln>
            <a:noFill/>
          </a:ln>
        </p:spPr>
      </p:pic>
      <p:pic>
        <p:nvPicPr>
          <p:cNvPr id="14" name="Google Shape;14;p2"/>
          <p:cNvPicPr preferRelativeResize="0"/>
          <p:nvPr/>
        </p:nvPicPr>
        <p:blipFill>
          <a:blip r:embed="rId3">
            <a:alphaModFix/>
          </a:blip>
          <a:stretch>
            <a:fillRect/>
          </a:stretch>
        </p:blipFill>
        <p:spPr>
          <a:xfrm>
            <a:off x="3543850" y="1059175"/>
            <a:ext cx="3604257" cy="2173027"/>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7"/>
        <p:cNvGrpSpPr/>
        <p:nvPr/>
      </p:nvGrpSpPr>
      <p:grpSpPr>
        <a:xfrm>
          <a:off x="0" y="0"/>
          <a:ext cx="0" cy="0"/>
          <a:chOff x="0" y="0"/>
          <a:chExt cx="0" cy="0"/>
        </a:xfrm>
      </p:grpSpPr>
      <p:sp>
        <p:nvSpPr>
          <p:cNvPr id="48" name="Google Shape;48;p11"/>
          <p:cNvSpPr txBox="1">
            <a:spLocks noGrp="1"/>
          </p:cNvSpPr>
          <p:nvPr>
            <p:ph type="title" hasCustomPrompt="1"/>
          </p:nvPr>
        </p:nvSpPr>
        <p:spPr>
          <a:xfrm>
            <a:off x="364468" y="1625801"/>
            <a:ext cx="9963000" cy="2886000"/>
          </a:xfrm>
          <a:prstGeom prst="rect">
            <a:avLst/>
          </a:prstGeom>
        </p:spPr>
        <p:txBody>
          <a:bodyPr spcFirstLastPara="1" wrap="square" lIns="116050" tIns="116050" rIns="116050" bIns="116050" anchor="b" anchorCtr="0">
            <a:normAutofit/>
          </a:bodyPr>
          <a:lstStyle>
            <a:lvl1pPr lvl="0" algn="ctr">
              <a:spcBef>
                <a:spcPts val="0"/>
              </a:spcBef>
              <a:spcAft>
                <a:spcPts val="0"/>
              </a:spcAft>
              <a:buSzPts val="15200"/>
              <a:buNone/>
              <a:defRPr sz="15200"/>
            </a:lvl1pPr>
            <a:lvl2pPr lvl="1" algn="ctr">
              <a:spcBef>
                <a:spcPts val="0"/>
              </a:spcBef>
              <a:spcAft>
                <a:spcPts val="0"/>
              </a:spcAft>
              <a:buSzPts val="15200"/>
              <a:buNone/>
              <a:defRPr sz="15200"/>
            </a:lvl2pPr>
            <a:lvl3pPr lvl="2" algn="ctr">
              <a:spcBef>
                <a:spcPts val="0"/>
              </a:spcBef>
              <a:spcAft>
                <a:spcPts val="0"/>
              </a:spcAft>
              <a:buSzPts val="15200"/>
              <a:buNone/>
              <a:defRPr sz="15200"/>
            </a:lvl3pPr>
            <a:lvl4pPr lvl="3" algn="ctr">
              <a:spcBef>
                <a:spcPts val="0"/>
              </a:spcBef>
              <a:spcAft>
                <a:spcPts val="0"/>
              </a:spcAft>
              <a:buSzPts val="15200"/>
              <a:buNone/>
              <a:defRPr sz="15200"/>
            </a:lvl4pPr>
            <a:lvl5pPr lvl="4" algn="ctr">
              <a:spcBef>
                <a:spcPts val="0"/>
              </a:spcBef>
              <a:spcAft>
                <a:spcPts val="0"/>
              </a:spcAft>
              <a:buSzPts val="15200"/>
              <a:buNone/>
              <a:defRPr sz="15200"/>
            </a:lvl5pPr>
            <a:lvl6pPr lvl="5" algn="ctr">
              <a:spcBef>
                <a:spcPts val="0"/>
              </a:spcBef>
              <a:spcAft>
                <a:spcPts val="0"/>
              </a:spcAft>
              <a:buSzPts val="15200"/>
              <a:buNone/>
              <a:defRPr sz="15200"/>
            </a:lvl6pPr>
            <a:lvl7pPr lvl="6" algn="ctr">
              <a:spcBef>
                <a:spcPts val="0"/>
              </a:spcBef>
              <a:spcAft>
                <a:spcPts val="0"/>
              </a:spcAft>
              <a:buSzPts val="15200"/>
              <a:buNone/>
              <a:defRPr sz="15200"/>
            </a:lvl7pPr>
            <a:lvl8pPr lvl="7" algn="ctr">
              <a:spcBef>
                <a:spcPts val="0"/>
              </a:spcBef>
              <a:spcAft>
                <a:spcPts val="0"/>
              </a:spcAft>
              <a:buSzPts val="15200"/>
              <a:buNone/>
              <a:defRPr sz="15200"/>
            </a:lvl8pPr>
            <a:lvl9pPr lvl="8" algn="ctr">
              <a:spcBef>
                <a:spcPts val="0"/>
              </a:spcBef>
              <a:spcAft>
                <a:spcPts val="0"/>
              </a:spcAft>
              <a:buSzPts val="15200"/>
              <a:buNone/>
              <a:defRPr sz="15200"/>
            </a:lvl9pPr>
          </a:lstStyle>
          <a:p>
            <a:r>
              <a:t>xx%</a:t>
            </a:r>
          </a:p>
        </p:txBody>
      </p:sp>
      <p:sp>
        <p:nvSpPr>
          <p:cNvPr id="49" name="Google Shape;49;p11"/>
          <p:cNvSpPr txBox="1">
            <a:spLocks noGrp="1"/>
          </p:cNvSpPr>
          <p:nvPr>
            <p:ph type="body" idx="1"/>
          </p:nvPr>
        </p:nvSpPr>
        <p:spPr>
          <a:xfrm>
            <a:off x="364468" y="4633192"/>
            <a:ext cx="9963000" cy="1911900"/>
          </a:xfrm>
          <a:prstGeom prst="rect">
            <a:avLst/>
          </a:prstGeom>
        </p:spPr>
        <p:txBody>
          <a:bodyPr spcFirstLastPara="1" wrap="square" lIns="116050" tIns="116050" rIns="116050" bIns="116050" anchor="t" anchorCtr="0">
            <a:normAutofit/>
          </a:bodyPr>
          <a:lstStyle>
            <a:lvl1pPr marL="457200" lvl="0" indent="-374650" algn="ctr">
              <a:spcBef>
                <a:spcPts val="0"/>
              </a:spcBef>
              <a:spcAft>
                <a:spcPts val="0"/>
              </a:spcAft>
              <a:buSzPts val="2300"/>
              <a:buChar char="●"/>
              <a:defRPr/>
            </a:lvl1pPr>
            <a:lvl2pPr marL="914400" lvl="1" indent="-342900" algn="ctr">
              <a:spcBef>
                <a:spcPts val="0"/>
              </a:spcBef>
              <a:spcAft>
                <a:spcPts val="0"/>
              </a:spcAft>
              <a:buSzPts val="1800"/>
              <a:buChar char="○"/>
              <a:defRPr/>
            </a:lvl2pPr>
            <a:lvl3pPr marL="1371600" lvl="2" indent="-342900" algn="ctr">
              <a:spcBef>
                <a:spcPts val="0"/>
              </a:spcBef>
              <a:spcAft>
                <a:spcPts val="0"/>
              </a:spcAft>
              <a:buSzPts val="1800"/>
              <a:buChar char="■"/>
              <a:defRPr/>
            </a:lvl3pPr>
            <a:lvl4pPr marL="1828800" lvl="3" indent="-342900" algn="ctr">
              <a:spcBef>
                <a:spcPts val="0"/>
              </a:spcBef>
              <a:spcAft>
                <a:spcPts val="0"/>
              </a:spcAft>
              <a:buSzPts val="1800"/>
              <a:buChar char="●"/>
              <a:defRPr/>
            </a:lvl4pPr>
            <a:lvl5pPr marL="2286000" lvl="4" indent="-342900" algn="ctr">
              <a:spcBef>
                <a:spcPts val="0"/>
              </a:spcBef>
              <a:spcAft>
                <a:spcPts val="0"/>
              </a:spcAft>
              <a:buSzPts val="1800"/>
              <a:buChar char="○"/>
              <a:defRPr/>
            </a:lvl5pPr>
            <a:lvl6pPr marL="2743200" lvl="5" indent="-342900" algn="ctr">
              <a:spcBef>
                <a:spcPts val="0"/>
              </a:spcBef>
              <a:spcAft>
                <a:spcPts val="0"/>
              </a:spcAft>
              <a:buSzPts val="1800"/>
              <a:buChar char="■"/>
              <a:defRPr/>
            </a:lvl6pPr>
            <a:lvl7pPr marL="3200400" lvl="6" indent="-342900" algn="ctr">
              <a:spcBef>
                <a:spcPts val="0"/>
              </a:spcBef>
              <a:spcAft>
                <a:spcPts val="0"/>
              </a:spcAft>
              <a:buSzPts val="1800"/>
              <a:buChar char="●"/>
              <a:defRPr/>
            </a:lvl7pPr>
            <a:lvl8pPr marL="3657600" lvl="7" indent="-342900" algn="ctr">
              <a:spcBef>
                <a:spcPts val="0"/>
              </a:spcBef>
              <a:spcAft>
                <a:spcPts val="0"/>
              </a:spcAft>
              <a:buSzPts val="1800"/>
              <a:buChar char="○"/>
              <a:defRPr/>
            </a:lvl8pPr>
            <a:lvl9pPr marL="4114800" lvl="8" indent="-342900" algn="ctr">
              <a:spcBef>
                <a:spcPts val="0"/>
              </a:spcBef>
              <a:spcAft>
                <a:spcPts val="0"/>
              </a:spcAft>
              <a:buSzPts val="1800"/>
              <a:buChar char="■"/>
              <a:defRPr/>
            </a:lvl9pPr>
          </a:lstStyle>
          <a:p>
            <a:endParaRPr/>
          </a:p>
        </p:txBody>
      </p:sp>
      <p:sp>
        <p:nvSpPr>
          <p:cNvPr id="50" name="Google Shape;50;p11"/>
          <p:cNvSpPr txBox="1">
            <a:spLocks noGrp="1"/>
          </p:cNvSpPr>
          <p:nvPr>
            <p:ph type="sldNum" idx="12"/>
          </p:nvPr>
        </p:nvSpPr>
        <p:spPr>
          <a:xfrm>
            <a:off x="9906772" y="6854072"/>
            <a:ext cx="641700" cy="578400"/>
          </a:xfrm>
          <a:prstGeom prst="rect">
            <a:avLst/>
          </a:prstGeom>
        </p:spPr>
        <p:txBody>
          <a:bodyPr spcFirstLastPara="1" wrap="square" lIns="116050" tIns="116050" rIns="116050" bIns="1160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1"/>
        <p:cNvGrpSpPr/>
        <p:nvPr/>
      </p:nvGrpSpPr>
      <p:grpSpPr>
        <a:xfrm>
          <a:off x="0" y="0"/>
          <a:ext cx="0" cy="0"/>
          <a:chOff x="0" y="0"/>
          <a:chExt cx="0" cy="0"/>
        </a:xfrm>
      </p:grpSpPr>
      <p:sp>
        <p:nvSpPr>
          <p:cNvPr id="52" name="Google Shape;52;p12"/>
          <p:cNvSpPr txBox="1">
            <a:spLocks noGrp="1"/>
          </p:cNvSpPr>
          <p:nvPr>
            <p:ph type="sldNum" idx="12"/>
          </p:nvPr>
        </p:nvSpPr>
        <p:spPr>
          <a:xfrm>
            <a:off x="9906772" y="6854072"/>
            <a:ext cx="641700" cy="578400"/>
          </a:xfrm>
          <a:prstGeom prst="rect">
            <a:avLst/>
          </a:prstGeom>
        </p:spPr>
        <p:txBody>
          <a:bodyPr spcFirstLastPara="1" wrap="square" lIns="116050" tIns="116050" rIns="116050" bIns="1160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2">
            <a:alphaModFix/>
          </a:blip>
          <a:srcRect/>
          <a:stretch/>
        </p:blipFill>
        <p:spPr>
          <a:xfrm>
            <a:off x="0" y="-82247"/>
            <a:ext cx="8019001" cy="5709467"/>
          </a:xfrm>
          <a:prstGeom prst="rect">
            <a:avLst/>
          </a:prstGeom>
          <a:noFill/>
          <a:ln>
            <a:noFill/>
          </a:ln>
        </p:spPr>
      </p:pic>
      <p:cxnSp>
        <p:nvCxnSpPr>
          <p:cNvPr id="55" name="Google Shape;55;p13"/>
          <p:cNvCxnSpPr/>
          <p:nvPr/>
        </p:nvCxnSpPr>
        <p:spPr>
          <a:xfrm rot="10800000">
            <a:off x="452891" y="2797232"/>
            <a:ext cx="0" cy="1008000"/>
          </a:xfrm>
          <a:prstGeom prst="straightConnector1">
            <a:avLst/>
          </a:prstGeom>
          <a:noFill/>
          <a:ln w="9525" cap="flat" cmpd="sng">
            <a:solidFill>
              <a:schemeClr val="lt1"/>
            </a:solidFill>
            <a:prstDash val="solid"/>
            <a:miter lim="800000"/>
            <a:headEnd type="none" w="sm" len="sm"/>
            <a:tailEnd type="none" w="sm" len="sm"/>
          </a:ln>
        </p:spPr>
      </p:cxnSp>
      <p:sp>
        <p:nvSpPr>
          <p:cNvPr id="56" name="Google Shape;56;p13"/>
          <p:cNvSpPr txBox="1">
            <a:spLocks noGrp="1"/>
          </p:cNvSpPr>
          <p:nvPr>
            <p:ph type="title"/>
          </p:nvPr>
        </p:nvSpPr>
        <p:spPr>
          <a:xfrm>
            <a:off x="3696842" y="4232391"/>
            <a:ext cx="6810600" cy="3144900"/>
          </a:xfrm>
          <a:prstGeom prst="rect">
            <a:avLst/>
          </a:prstGeom>
          <a:noFill/>
          <a:ln>
            <a:noFill/>
          </a:ln>
        </p:spPr>
        <p:txBody>
          <a:bodyPr spcFirstLastPara="1" wrap="square" lIns="116050" tIns="58025" rIns="116050" bIns="58025" anchor="b" anchorCtr="0">
            <a:normAutofit/>
          </a:bodyPr>
          <a:lstStyle>
            <a:lvl1pPr lvl="0" algn="r" rtl="0">
              <a:lnSpc>
                <a:spcPct val="90000"/>
              </a:lnSpc>
              <a:spcBef>
                <a:spcPts val="0"/>
              </a:spcBef>
              <a:spcAft>
                <a:spcPts val="0"/>
              </a:spcAft>
              <a:buClr>
                <a:schemeClr val="lt1"/>
              </a:buClr>
              <a:buSzPts val="7600"/>
              <a:buFont typeface="Barlow Condensed Medium"/>
              <a:buNone/>
              <a:defRPr sz="7600" b="0" i="0">
                <a:solidFill>
                  <a:schemeClr val="lt1"/>
                </a:solidFill>
                <a:latin typeface="Barlow Condensed Medium"/>
                <a:ea typeface="Barlow Condensed Medium"/>
                <a:cs typeface="Barlow Condensed Medium"/>
                <a:sym typeface="Barlow Condensed Medium"/>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pic>
        <p:nvPicPr>
          <p:cNvPr id="57" name="Google Shape;57;p13"/>
          <p:cNvPicPr preferRelativeResize="0"/>
          <p:nvPr/>
        </p:nvPicPr>
        <p:blipFill rotWithShape="1">
          <a:blip r:embed="rId3">
            <a:alphaModFix/>
          </a:blip>
          <a:srcRect/>
          <a:stretch/>
        </p:blipFill>
        <p:spPr>
          <a:xfrm rot="-5400000">
            <a:off x="31833" y="4462594"/>
            <a:ext cx="786742" cy="239226"/>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1">
  <p:cSld name="Blank">
    <p:spTree>
      <p:nvGrpSpPr>
        <p:cNvPr id="1" name="Shape 58"/>
        <p:cNvGrpSpPr/>
        <p:nvPr/>
      </p:nvGrpSpPr>
      <p:grpSpPr>
        <a:xfrm>
          <a:off x="0" y="0"/>
          <a:ext cx="0" cy="0"/>
          <a:chOff x="0" y="0"/>
          <a:chExt cx="0" cy="0"/>
        </a:xfrm>
      </p:grpSpPr>
      <p:sp>
        <p:nvSpPr>
          <p:cNvPr id="59" name="Google Shape;59;p14"/>
          <p:cNvSpPr/>
          <p:nvPr/>
        </p:nvSpPr>
        <p:spPr>
          <a:xfrm>
            <a:off x="0" y="0"/>
            <a:ext cx="10692000" cy="15300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116050" tIns="58025" rIns="116050" bIns="58025" anchor="ctr" anchorCtr="0">
            <a:noAutofit/>
          </a:bodyPr>
          <a:lstStyle/>
          <a:p>
            <a:pPr marL="0" marR="0" lvl="0" indent="0" algn="ctr" rtl="0">
              <a:lnSpc>
                <a:spcPct val="100000"/>
              </a:lnSpc>
              <a:spcBef>
                <a:spcPts val="0"/>
              </a:spcBef>
              <a:spcAft>
                <a:spcPts val="0"/>
              </a:spcAft>
              <a:buClr>
                <a:srgbClr val="000000"/>
              </a:buClr>
              <a:buSzPts val="3000"/>
              <a:buFont typeface="Arial"/>
              <a:buNone/>
            </a:pPr>
            <a:endParaRPr sz="30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Holding Slide Grey">
  <p:cSld name="Holding Slide Grey">
    <p:spTree>
      <p:nvGrpSpPr>
        <p:cNvPr id="1" name="Shape 60"/>
        <p:cNvGrpSpPr/>
        <p:nvPr/>
      </p:nvGrpSpPr>
      <p:grpSpPr>
        <a:xfrm>
          <a:off x="0" y="0"/>
          <a:ext cx="0" cy="0"/>
          <a:chOff x="0" y="0"/>
          <a:chExt cx="0" cy="0"/>
        </a:xfrm>
      </p:grpSpPr>
      <p:pic>
        <p:nvPicPr>
          <p:cNvPr id="61" name="Google Shape;61;p15"/>
          <p:cNvPicPr preferRelativeResize="0"/>
          <p:nvPr/>
        </p:nvPicPr>
        <p:blipFill rotWithShape="1">
          <a:blip r:embed="rId2">
            <a:alphaModFix/>
          </a:blip>
          <a:srcRect/>
          <a:stretch/>
        </p:blipFill>
        <p:spPr>
          <a:xfrm>
            <a:off x="2" y="2"/>
            <a:ext cx="8011879" cy="6014250"/>
          </a:xfrm>
          <a:prstGeom prst="rect">
            <a:avLst/>
          </a:prstGeom>
          <a:noFill/>
          <a:ln>
            <a:noFill/>
          </a:ln>
        </p:spPr>
      </p:pic>
      <p:sp>
        <p:nvSpPr>
          <p:cNvPr id="62" name="Google Shape;62;p15"/>
          <p:cNvSpPr txBox="1">
            <a:spLocks noGrp="1"/>
          </p:cNvSpPr>
          <p:nvPr>
            <p:ph type="title"/>
          </p:nvPr>
        </p:nvSpPr>
        <p:spPr>
          <a:xfrm>
            <a:off x="730327" y="3049379"/>
            <a:ext cx="9221700" cy="1461300"/>
          </a:xfrm>
          <a:prstGeom prst="rect">
            <a:avLst/>
          </a:prstGeom>
          <a:noFill/>
          <a:ln>
            <a:noFill/>
          </a:ln>
        </p:spPr>
        <p:txBody>
          <a:bodyPr spcFirstLastPara="1" wrap="square" lIns="116050" tIns="58025" rIns="116050" bIns="58025" anchor="ctr" anchorCtr="0">
            <a:normAutofit/>
          </a:bodyPr>
          <a:lstStyle>
            <a:lvl1pPr lvl="0" algn="l" rtl="0">
              <a:lnSpc>
                <a:spcPct val="90000"/>
              </a:lnSpc>
              <a:spcBef>
                <a:spcPts val="0"/>
              </a:spcBef>
              <a:spcAft>
                <a:spcPts val="0"/>
              </a:spcAft>
              <a:buClr>
                <a:schemeClr val="lt1"/>
              </a:buClr>
              <a:buSzPts val="3300"/>
              <a:buFont typeface="Arial"/>
              <a:buNone/>
              <a:defRPr sz="3300">
                <a:solidFill>
                  <a:schemeClr val="lt1"/>
                </a:solidFill>
              </a:defRPr>
            </a:lvl1pPr>
            <a:lvl2pPr lvl="1" algn="l" rtl="0">
              <a:lnSpc>
                <a:spcPct val="100000"/>
              </a:lnSpc>
              <a:spcBef>
                <a:spcPts val="0"/>
              </a:spcBef>
              <a:spcAft>
                <a:spcPts val="0"/>
              </a:spcAft>
              <a:buSzPts val="1800"/>
              <a:buNone/>
              <a:defRPr/>
            </a:lvl2pPr>
            <a:lvl3pPr lvl="2" algn="l" rtl="0">
              <a:lnSpc>
                <a:spcPct val="100000"/>
              </a:lnSpc>
              <a:spcBef>
                <a:spcPts val="0"/>
              </a:spcBef>
              <a:spcAft>
                <a:spcPts val="0"/>
              </a:spcAft>
              <a:buSzPts val="1800"/>
              <a:buNone/>
              <a:defRPr/>
            </a:lvl3pPr>
            <a:lvl4pPr lvl="3" algn="l" rtl="0">
              <a:lnSpc>
                <a:spcPct val="100000"/>
              </a:lnSpc>
              <a:spcBef>
                <a:spcPts val="0"/>
              </a:spcBef>
              <a:spcAft>
                <a:spcPts val="0"/>
              </a:spcAft>
              <a:buSzPts val="1800"/>
              <a:buNone/>
              <a:defRPr/>
            </a:lvl4pPr>
            <a:lvl5pPr lvl="4" algn="l" rtl="0">
              <a:lnSpc>
                <a:spcPct val="100000"/>
              </a:lnSpc>
              <a:spcBef>
                <a:spcPts val="0"/>
              </a:spcBef>
              <a:spcAft>
                <a:spcPts val="0"/>
              </a:spcAft>
              <a:buSzPts val="1800"/>
              <a:buNone/>
              <a:defRPr/>
            </a:lvl5pPr>
            <a:lvl6pPr lvl="5" algn="l" rtl="0">
              <a:lnSpc>
                <a:spcPct val="100000"/>
              </a:lnSpc>
              <a:spcBef>
                <a:spcPts val="0"/>
              </a:spcBef>
              <a:spcAft>
                <a:spcPts val="0"/>
              </a:spcAft>
              <a:buSzPts val="1800"/>
              <a:buNone/>
              <a:defRPr/>
            </a:lvl6pPr>
            <a:lvl7pPr lvl="6" algn="l" rtl="0">
              <a:lnSpc>
                <a:spcPct val="100000"/>
              </a:lnSpc>
              <a:spcBef>
                <a:spcPts val="0"/>
              </a:spcBef>
              <a:spcAft>
                <a:spcPts val="0"/>
              </a:spcAft>
              <a:buSzPts val="1800"/>
              <a:buNone/>
              <a:defRPr/>
            </a:lvl7pPr>
            <a:lvl8pPr lvl="7" algn="l" rtl="0">
              <a:lnSpc>
                <a:spcPct val="100000"/>
              </a:lnSpc>
              <a:spcBef>
                <a:spcPts val="0"/>
              </a:spcBef>
              <a:spcAft>
                <a:spcPts val="0"/>
              </a:spcAft>
              <a:buSzPts val="1800"/>
              <a:buNone/>
              <a:defRPr/>
            </a:lvl8pPr>
            <a:lvl9pPr lvl="8" algn="l" rtl="0">
              <a:lnSpc>
                <a:spcPct val="100000"/>
              </a:lnSpc>
              <a:spcBef>
                <a:spcPts val="0"/>
              </a:spcBef>
              <a:spcAft>
                <a:spcPts val="0"/>
              </a:spcAft>
              <a:buSzPts val="18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Holding slide Gold">
  <p:cSld name="Holding slide Gold">
    <p:spTree>
      <p:nvGrpSpPr>
        <p:cNvPr id="1" name="Shape 63"/>
        <p:cNvGrpSpPr/>
        <p:nvPr/>
      </p:nvGrpSpPr>
      <p:grpSpPr>
        <a:xfrm>
          <a:off x="0" y="0"/>
          <a:ext cx="0" cy="0"/>
          <a:chOff x="0" y="0"/>
          <a:chExt cx="0" cy="0"/>
        </a:xfrm>
      </p:grpSpPr>
      <p:sp>
        <p:nvSpPr>
          <p:cNvPr id="64" name="Google Shape;64;p16"/>
          <p:cNvSpPr txBox="1"/>
          <p:nvPr/>
        </p:nvSpPr>
        <p:spPr>
          <a:xfrm>
            <a:off x="315903" y="6888006"/>
            <a:ext cx="2211300" cy="209700"/>
          </a:xfrm>
          <a:prstGeom prst="rect">
            <a:avLst/>
          </a:prstGeom>
          <a:noFill/>
          <a:ln>
            <a:noFill/>
          </a:ln>
        </p:spPr>
        <p:txBody>
          <a:bodyPr spcFirstLastPara="1" wrap="square" lIns="116050" tIns="58025" rIns="116050" bIns="58025" anchor="t" anchorCtr="0">
            <a:spAutoFit/>
          </a:bodyPr>
          <a:lstStyle/>
          <a:p>
            <a:pPr marL="0" marR="0" lvl="0" indent="0" algn="ctr" rtl="0">
              <a:lnSpc>
                <a:spcPct val="100000"/>
              </a:lnSpc>
              <a:spcBef>
                <a:spcPts val="0"/>
              </a:spcBef>
              <a:spcAft>
                <a:spcPts val="0"/>
              </a:spcAft>
              <a:buClr>
                <a:srgbClr val="000000"/>
              </a:buClr>
              <a:buSzPts val="600"/>
              <a:buFont typeface="Arial"/>
              <a:buNone/>
            </a:pPr>
            <a:r>
              <a:rPr lang="en-US" sz="600" b="0" i="0" u="none" strike="noStrike" cap="none">
                <a:solidFill>
                  <a:srgbClr val="000000"/>
                </a:solidFill>
                <a:latin typeface="Arial"/>
                <a:ea typeface="Arial"/>
                <a:cs typeface="Arial"/>
                <a:sym typeface="Arial"/>
              </a:rPr>
              <a:t>www.applaudsolutions.com</a:t>
            </a:r>
            <a:endParaRPr sz="600" b="0" i="0" u="none" strike="noStrike" cap="none">
              <a:solidFill>
                <a:srgbClr val="000000"/>
              </a:solidFill>
              <a:latin typeface="Arial"/>
              <a:ea typeface="Arial"/>
              <a:cs typeface="Arial"/>
              <a:sym typeface="Arial"/>
            </a:endParaRPr>
          </a:p>
        </p:txBody>
      </p:sp>
      <p:sp>
        <p:nvSpPr>
          <p:cNvPr id="65" name="Google Shape;65;p16"/>
          <p:cNvSpPr/>
          <p:nvPr/>
        </p:nvSpPr>
        <p:spPr>
          <a:xfrm>
            <a:off x="2" y="4"/>
            <a:ext cx="10682400" cy="16497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65275" tIns="32625" rIns="65275" bIns="32625" anchor="ctr" anchorCtr="0">
            <a:noAutofit/>
          </a:bodyPr>
          <a:lstStyle/>
          <a:p>
            <a:pPr marL="0" marR="0" lvl="0" indent="0" algn="ctr" rtl="0">
              <a:lnSpc>
                <a:spcPct val="100000"/>
              </a:lnSpc>
              <a:spcBef>
                <a:spcPts val="0"/>
              </a:spcBef>
              <a:spcAft>
                <a:spcPts val="0"/>
              </a:spcAft>
              <a:buClr>
                <a:srgbClr val="000000"/>
              </a:buClr>
              <a:buSzPts val="3000"/>
              <a:buFont typeface="Arial"/>
              <a:buNone/>
            </a:pPr>
            <a:endParaRPr sz="3000" b="0" i="0" u="none" strike="noStrike" cap="none">
              <a:solidFill>
                <a:schemeClr val="lt1"/>
              </a:solidFill>
              <a:latin typeface="Arial"/>
              <a:ea typeface="Arial"/>
              <a:cs typeface="Arial"/>
              <a:sym typeface="Arial"/>
            </a:endParaRPr>
          </a:p>
        </p:txBody>
      </p:sp>
      <p:pic>
        <p:nvPicPr>
          <p:cNvPr id="66" name="Google Shape;66;p16"/>
          <p:cNvPicPr preferRelativeResize="0"/>
          <p:nvPr/>
        </p:nvPicPr>
        <p:blipFill rotWithShape="1">
          <a:blip r:embed="rId2">
            <a:alphaModFix/>
          </a:blip>
          <a:srcRect/>
          <a:stretch/>
        </p:blipFill>
        <p:spPr>
          <a:xfrm>
            <a:off x="2" y="2"/>
            <a:ext cx="8011879" cy="6014250"/>
          </a:xfrm>
          <a:prstGeom prst="rect">
            <a:avLst/>
          </a:prstGeom>
          <a:noFill/>
          <a:ln>
            <a:noFill/>
          </a:ln>
        </p:spPr>
      </p:pic>
      <p:sp>
        <p:nvSpPr>
          <p:cNvPr id="67" name="Google Shape;67;p16"/>
          <p:cNvSpPr txBox="1">
            <a:spLocks noGrp="1"/>
          </p:cNvSpPr>
          <p:nvPr>
            <p:ph type="title"/>
          </p:nvPr>
        </p:nvSpPr>
        <p:spPr>
          <a:xfrm>
            <a:off x="730327" y="3049379"/>
            <a:ext cx="9221700" cy="1461300"/>
          </a:xfrm>
          <a:prstGeom prst="rect">
            <a:avLst/>
          </a:prstGeom>
          <a:noFill/>
          <a:ln>
            <a:noFill/>
          </a:ln>
        </p:spPr>
        <p:txBody>
          <a:bodyPr spcFirstLastPara="1" wrap="square" lIns="116050" tIns="58025" rIns="116050" bIns="58025" anchor="ctr" anchorCtr="0">
            <a:normAutofit/>
          </a:bodyPr>
          <a:lstStyle>
            <a:lvl1pPr lvl="0" algn="l" rtl="0">
              <a:lnSpc>
                <a:spcPct val="90000"/>
              </a:lnSpc>
              <a:spcBef>
                <a:spcPts val="0"/>
              </a:spcBef>
              <a:spcAft>
                <a:spcPts val="0"/>
              </a:spcAft>
              <a:buClr>
                <a:schemeClr val="lt1"/>
              </a:buClr>
              <a:buSzPts val="3300"/>
              <a:buFont typeface="Arial"/>
              <a:buNone/>
              <a:defRPr sz="3300">
                <a:solidFill>
                  <a:schemeClr val="lt1"/>
                </a:solidFill>
              </a:defRPr>
            </a:lvl1pPr>
            <a:lvl2pPr lvl="1" algn="l" rtl="0">
              <a:lnSpc>
                <a:spcPct val="100000"/>
              </a:lnSpc>
              <a:spcBef>
                <a:spcPts val="0"/>
              </a:spcBef>
              <a:spcAft>
                <a:spcPts val="0"/>
              </a:spcAft>
              <a:buSzPts val="1800"/>
              <a:buNone/>
              <a:defRPr/>
            </a:lvl2pPr>
            <a:lvl3pPr lvl="2" algn="l" rtl="0">
              <a:lnSpc>
                <a:spcPct val="100000"/>
              </a:lnSpc>
              <a:spcBef>
                <a:spcPts val="0"/>
              </a:spcBef>
              <a:spcAft>
                <a:spcPts val="0"/>
              </a:spcAft>
              <a:buSzPts val="1800"/>
              <a:buNone/>
              <a:defRPr/>
            </a:lvl3pPr>
            <a:lvl4pPr lvl="3" algn="l" rtl="0">
              <a:lnSpc>
                <a:spcPct val="100000"/>
              </a:lnSpc>
              <a:spcBef>
                <a:spcPts val="0"/>
              </a:spcBef>
              <a:spcAft>
                <a:spcPts val="0"/>
              </a:spcAft>
              <a:buSzPts val="1800"/>
              <a:buNone/>
              <a:defRPr/>
            </a:lvl4pPr>
            <a:lvl5pPr lvl="4" algn="l" rtl="0">
              <a:lnSpc>
                <a:spcPct val="100000"/>
              </a:lnSpc>
              <a:spcBef>
                <a:spcPts val="0"/>
              </a:spcBef>
              <a:spcAft>
                <a:spcPts val="0"/>
              </a:spcAft>
              <a:buSzPts val="1800"/>
              <a:buNone/>
              <a:defRPr/>
            </a:lvl5pPr>
            <a:lvl6pPr lvl="5" algn="l" rtl="0">
              <a:lnSpc>
                <a:spcPct val="100000"/>
              </a:lnSpc>
              <a:spcBef>
                <a:spcPts val="0"/>
              </a:spcBef>
              <a:spcAft>
                <a:spcPts val="0"/>
              </a:spcAft>
              <a:buSzPts val="1800"/>
              <a:buNone/>
              <a:defRPr/>
            </a:lvl6pPr>
            <a:lvl7pPr lvl="6" algn="l" rtl="0">
              <a:lnSpc>
                <a:spcPct val="100000"/>
              </a:lnSpc>
              <a:spcBef>
                <a:spcPts val="0"/>
              </a:spcBef>
              <a:spcAft>
                <a:spcPts val="0"/>
              </a:spcAft>
              <a:buSzPts val="1800"/>
              <a:buNone/>
              <a:defRPr/>
            </a:lvl7pPr>
            <a:lvl8pPr lvl="7" algn="l" rtl="0">
              <a:lnSpc>
                <a:spcPct val="100000"/>
              </a:lnSpc>
              <a:spcBef>
                <a:spcPts val="0"/>
              </a:spcBef>
              <a:spcAft>
                <a:spcPts val="0"/>
              </a:spcAft>
              <a:buSzPts val="1800"/>
              <a:buNone/>
              <a:defRPr/>
            </a:lvl8pPr>
            <a:lvl9pPr lvl="8" algn="l" rtl="0">
              <a:lnSpc>
                <a:spcPct val="100000"/>
              </a:lnSpc>
              <a:spcBef>
                <a:spcPts val="0"/>
              </a:spcBef>
              <a:spcAft>
                <a:spcPts val="0"/>
              </a:spcAft>
              <a:buSzPts val="18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act">
  <p:cSld name="Contact">
    <p:spTree>
      <p:nvGrpSpPr>
        <p:cNvPr id="1" name="Shape 68"/>
        <p:cNvGrpSpPr/>
        <p:nvPr/>
      </p:nvGrpSpPr>
      <p:grpSpPr>
        <a:xfrm>
          <a:off x="0" y="0"/>
          <a:ext cx="0" cy="0"/>
          <a:chOff x="0" y="0"/>
          <a:chExt cx="0" cy="0"/>
        </a:xfrm>
      </p:grpSpPr>
      <p:sp>
        <p:nvSpPr>
          <p:cNvPr id="69" name="Google Shape;69;p17"/>
          <p:cNvSpPr/>
          <p:nvPr/>
        </p:nvSpPr>
        <p:spPr>
          <a:xfrm>
            <a:off x="0" y="0"/>
            <a:ext cx="10692000" cy="15300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116050" tIns="58025" rIns="116050" bIns="58025" anchor="ctr" anchorCtr="0">
            <a:noAutofit/>
          </a:bodyPr>
          <a:lstStyle/>
          <a:p>
            <a:pPr marL="0" marR="0" lvl="0" indent="0" algn="ctr" rtl="0">
              <a:lnSpc>
                <a:spcPct val="100000"/>
              </a:lnSpc>
              <a:spcBef>
                <a:spcPts val="0"/>
              </a:spcBef>
              <a:spcAft>
                <a:spcPts val="0"/>
              </a:spcAft>
              <a:buClr>
                <a:srgbClr val="000000"/>
              </a:buClr>
              <a:buSzPts val="3000"/>
              <a:buFont typeface="Arial"/>
              <a:buNone/>
            </a:pPr>
            <a:endParaRPr sz="3000" b="0" i="0" u="none" strike="noStrike" cap="none">
              <a:solidFill>
                <a:schemeClr val="lt1"/>
              </a:solidFill>
              <a:latin typeface="Arial"/>
              <a:ea typeface="Arial"/>
              <a:cs typeface="Arial"/>
              <a:sym typeface="Arial"/>
            </a:endParaRPr>
          </a:p>
        </p:txBody>
      </p:sp>
      <p:sp>
        <p:nvSpPr>
          <p:cNvPr id="70" name="Google Shape;70;p17"/>
          <p:cNvSpPr txBox="1">
            <a:spLocks noGrp="1"/>
          </p:cNvSpPr>
          <p:nvPr>
            <p:ph type="title"/>
          </p:nvPr>
        </p:nvSpPr>
        <p:spPr>
          <a:xfrm>
            <a:off x="735075" y="3367205"/>
            <a:ext cx="9221700" cy="1461300"/>
          </a:xfrm>
          <a:prstGeom prst="rect">
            <a:avLst/>
          </a:prstGeom>
          <a:noFill/>
          <a:ln>
            <a:noFill/>
          </a:ln>
        </p:spPr>
        <p:txBody>
          <a:bodyPr spcFirstLastPara="1" wrap="square" lIns="116050" tIns="58025" rIns="116050" bIns="58025" anchor="ctr" anchorCtr="0">
            <a:normAutofit/>
          </a:bodyPr>
          <a:lstStyle>
            <a:lvl1pPr lvl="0" algn="l" rtl="0">
              <a:lnSpc>
                <a:spcPct val="90000"/>
              </a:lnSpc>
              <a:spcBef>
                <a:spcPts val="0"/>
              </a:spcBef>
              <a:spcAft>
                <a:spcPts val="0"/>
              </a:spcAft>
              <a:buClr>
                <a:schemeClr val="dk1"/>
              </a:buClr>
              <a:buSzPts val="3000"/>
              <a:buFont typeface="Arial"/>
              <a:buNone/>
              <a:defRPr sz="3000">
                <a:solidFill>
                  <a:schemeClr val="dk1"/>
                </a:solidFill>
              </a:defRPr>
            </a:lvl1pPr>
            <a:lvl2pPr lvl="1" algn="l" rtl="0">
              <a:lnSpc>
                <a:spcPct val="100000"/>
              </a:lnSpc>
              <a:spcBef>
                <a:spcPts val="0"/>
              </a:spcBef>
              <a:spcAft>
                <a:spcPts val="0"/>
              </a:spcAft>
              <a:buSzPts val="1800"/>
              <a:buNone/>
              <a:defRPr/>
            </a:lvl2pPr>
            <a:lvl3pPr lvl="2" algn="l" rtl="0">
              <a:lnSpc>
                <a:spcPct val="100000"/>
              </a:lnSpc>
              <a:spcBef>
                <a:spcPts val="0"/>
              </a:spcBef>
              <a:spcAft>
                <a:spcPts val="0"/>
              </a:spcAft>
              <a:buSzPts val="1800"/>
              <a:buNone/>
              <a:defRPr/>
            </a:lvl3pPr>
            <a:lvl4pPr lvl="3" algn="l" rtl="0">
              <a:lnSpc>
                <a:spcPct val="100000"/>
              </a:lnSpc>
              <a:spcBef>
                <a:spcPts val="0"/>
              </a:spcBef>
              <a:spcAft>
                <a:spcPts val="0"/>
              </a:spcAft>
              <a:buSzPts val="1800"/>
              <a:buNone/>
              <a:defRPr/>
            </a:lvl4pPr>
            <a:lvl5pPr lvl="4" algn="l" rtl="0">
              <a:lnSpc>
                <a:spcPct val="100000"/>
              </a:lnSpc>
              <a:spcBef>
                <a:spcPts val="0"/>
              </a:spcBef>
              <a:spcAft>
                <a:spcPts val="0"/>
              </a:spcAft>
              <a:buSzPts val="1800"/>
              <a:buNone/>
              <a:defRPr/>
            </a:lvl5pPr>
            <a:lvl6pPr lvl="5" algn="l" rtl="0">
              <a:lnSpc>
                <a:spcPct val="100000"/>
              </a:lnSpc>
              <a:spcBef>
                <a:spcPts val="0"/>
              </a:spcBef>
              <a:spcAft>
                <a:spcPts val="0"/>
              </a:spcAft>
              <a:buSzPts val="1800"/>
              <a:buNone/>
              <a:defRPr/>
            </a:lvl6pPr>
            <a:lvl7pPr lvl="6" algn="l" rtl="0">
              <a:lnSpc>
                <a:spcPct val="100000"/>
              </a:lnSpc>
              <a:spcBef>
                <a:spcPts val="0"/>
              </a:spcBef>
              <a:spcAft>
                <a:spcPts val="0"/>
              </a:spcAft>
              <a:buSzPts val="1800"/>
              <a:buNone/>
              <a:defRPr/>
            </a:lvl7pPr>
            <a:lvl8pPr lvl="7" algn="l" rtl="0">
              <a:lnSpc>
                <a:spcPct val="100000"/>
              </a:lnSpc>
              <a:spcBef>
                <a:spcPts val="0"/>
              </a:spcBef>
              <a:spcAft>
                <a:spcPts val="0"/>
              </a:spcAft>
              <a:buSzPts val="1800"/>
              <a:buNone/>
              <a:defRPr/>
            </a:lvl8pPr>
            <a:lvl9pPr lvl="8" algn="l" rtl="0">
              <a:lnSpc>
                <a:spcPct val="100000"/>
              </a:lnSpc>
              <a:spcBef>
                <a:spcPts val="0"/>
              </a:spcBef>
              <a:spcAft>
                <a:spcPts val="0"/>
              </a:spcAft>
              <a:buSzPts val="1800"/>
              <a:buNone/>
              <a:defRPr/>
            </a:lvl9pPr>
          </a:lstStyle>
          <a:p>
            <a:endParaRPr/>
          </a:p>
        </p:txBody>
      </p:sp>
      <p:pic>
        <p:nvPicPr>
          <p:cNvPr id="71" name="Google Shape;71;p17"/>
          <p:cNvPicPr preferRelativeResize="0"/>
          <p:nvPr/>
        </p:nvPicPr>
        <p:blipFill rotWithShape="1">
          <a:blip r:embed="rId2">
            <a:alphaModFix/>
          </a:blip>
          <a:srcRect/>
          <a:stretch/>
        </p:blipFill>
        <p:spPr>
          <a:xfrm>
            <a:off x="828892" y="5730814"/>
            <a:ext cx="160380" cy="161442"/>
          </a:xfrm>
          <a:prstGeom prst="rect">
            <a:avLst/>
          </a:prstGeom>
          <a:noFill/>
          <a:ln>
            <a:noFill/>
          </a:ln>
        </p:spPr>
      </p:pic>
      <p:pic>
        <p:nvPicPr>
          <p:cNvPr id="72" name="Google Shape;72;p17"/>
          <p:cNvPicPr preferRelativeResize="0"/>
          <p:nvPr/>
        </p:nvPicPr>
        <p:blipFill rotWithShape="1">
          <a:blip r:embed="rId3">
            <a:alphaModFix/>
          </a:blip>
          <a:srcRect/>
          <a:stretch/>
        </p:blipFill>
        <p:spPr>
          <a:xfrm>
            <a:off x="828892" y="6165930"/>
            <a:ext cx="213840" cy="209504"/>
          </a:xfrm>
          <a:prstGeom prst="rect">
            <a:avLst/>
          </a:prstGeom>
          <a:noFill/>
          <a:ln>
            <a:noFill/>
          </a:ln>
        </p:spPr>
      </p:pic>
      <p:pic>
        <p:nvPicPr>
          <p:cNvPr id="73" name="Google Shape;73;p17"/>
          <p:cNvPicPr preferRelativeResize="0"/>
          <p:nvPr/>
        </p:nvPicPr>
        <p:blipFill rotWithShape="1">
          <a:blip r:embed="rId4">
            <a:alphaModFix/>
          </a:blip>
          <a:srcRect/>
          <a:stretch/>
        </p:blipFill>
        <p:spPr>
          <a:xfrm>
            <a:off x="828892" y="5267612"/>
            <a:ext cx="213840" cy="211054"/>
          </a:xfrm>
          <a:prstGeom prst="rect">
            <a:avLst/>
          </a:prstGeom>
          <a:noFill/>
          <a:ln>
            <a:noFill/>
          </a:ln>
        </p:spPr>
      </p:pic>
      <p:sp>
        <p:nvSpPr>
          <p:cNvPr id="74" name="Google Shape;74;p17"/>
          <p:cNvSpPr txBox="1"/>
          <p:nvPr/>
        </p:nvSpPr>
        <p:spPr>
          <a:xfrm>
            <a:off x="1117529" y="5212093"/>
            <a:ext cx="2298300" cy="671400"/>
          </a:xfrm>
          <a:prstGeom prst="rect">
            <a:avLst/>
          </a:prstGeom>
          <a:noFill/>
          <a:ln>
            <a:noFill/>
          </a:ln>
        </p:spPr>
        <p:txBody>
          <a:bodyPr spcFirstLastPara="1" wrap="square" lIns="116050" tIns="58025" rIns="116050" bIns="580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applaudsolutions.com</a:t>
            </a:r>
            <a:endParaRPr sz="1800" b="0" i="0" u="none" strike="noStrike" cap="none">
              <a:solidFill>
                <a:srgbClr val="000000"/>
              </a:solidFill>
              <a:latin typeface="Arial"/>
              <a:ea typeface="Arial"/>
              <a:cs typeface="Arial"/>
              <a:sym typeface="Arial"/>
            </a:endParaRPr>
          </a:p>
        </p:txBody>
      </p:sp>
      <p:sp>
        <p:nvSpPr>
          <p:cNvPr id="75" name="Google Shape;75;p17"/>
          <p:cNvSpPr txBox="1"/>
          <p:nvPr/>
        </p:nvSpPr>
        <p:spPr>
          <a:xfrm>
            <a:off x="1117529" y="5681605"/>
            <a:ext cx="2165400" cy="671400"/>
          </a:xfrm>
          <a:prstGeom prst="rect">
            <a:avLst/>
          </a:prstGeom>
          <a:noFill/>
          <a:ln>
            <a:noFill/>
          </a:ln>
        </p:spPr>
        <p:txBody>
          <a:bodyPr spcFirstLastPara="1" wrap="square" lIns="116050" tIns="58025" rIns="116050" bIns="580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@applaudsolutions</a:t>
            </a:r>
            <a:endParaRPr sz="1800" b="0" i="0" u="none" strike="noStrike" cap="none">
              <a:solidFill>
                <a:srgbClr val="000000"/>
              </a:solidFill>
              <a:latin typeface="Arial"/>
              <a:ea typeface="Arial"/>
              <a:cs typeface="Arial"/>
              <a:sym typeface="Arial"/>
            </a:endParaRPr>
          </a:p>
        </p:txBody>
      </p:sp>
      <p:sp>
        <p:nvSpPr>
          <p:cNvPr id="76" name="Google Shape;76;p17"/>
          <p:cNvSpPr txBox="1"/>
          <p:nvPr/>
        </p:nvSpPr>
        <p:spPr>
          <a:xfrm>
            <a:off x="1117529" y="6134232"/>
            <a:ext cx="1906500" cy="671400"/>
          </a:xfrm>
          <a:prstGeom prst="rect">
            <a:avLst/>
          </a:prstGeom>
          <a:noFill/>
          <a:ln>
            <a:noFill/>
          </a:ln>
        </p:spPr>
        <p:txBody>
          <a:bodyPr spcFirstLastPara="1" wrap="square" lIns="116050" tIns="58025" rIns="116050" bIns="580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applaud-solutions</a:t>
            </a:r>
            <a:endParaRPr sz="1800" b="0" i="0" u="none" strike="noStrike" cap="none">
              <a:solidFill>
                <a:srgbClr val="000000"/>
              </a:solidFill>
              <a:latin typeface="Arial"/>
              <a:ea typeface="Arial"/>
              <a:cs typeface="Arial"/>
              <a:sym typeface="Arial"/>
            </a:endParaRPr>
          </a:p>
        </p:txBody>
      </p:sp>
      <p:sp>
        <p:nvSpPr>
          <p:cNvPr id="77" name="Google Shape;77;p17"/>
          <p:cNvSpPr/>
          <p:nvPr/>
        </p:nvSpPr>
        <p:spPr>
          <a:xfrm>
            <a:off x="8134041" y="6104934"/>
            <a:ext cx="2409300" cy="13590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116050" tIns="58025" rIns="116050" bIns="58025" anchor="ctr" anchorCtr="0">
            <a:noAutofit/>
          </a:bodyPr>
          <a:lstStyle/>
          <a:p>
            <a:pPr marL="0" marR="0" lvl="0" indent="0" algn="ctr" rtl="0">
              <a:lnSpc>
                <a:spcPct val="100000"/>
              </a:lnSpc>
              <a:spcBef>
                <a:spcPts val="0"/>
              </a:spcBef>
              <a:spcAft>
                <a:spcPts val="0"/>
              </a:spcAft>
              <a:buClr>
                <a:srgbClr val="000000"/>
              </a:buClr>
              <a:buSzPts val="5300"/>
              <a:buFont typeface="Arial"/>
              <a:buNone/>
            </a:pPr>
            <a:endParaRPr sz="5300" b="0" i="0" u="none" strike="noStrike" cap="none">
              <a:solidFill>
                <a:schemeClr val="lt1"/>
              </a:solidFill>
              <a:latin typeface="Arial"/>
              <a:ea typeface="Arial"/>
              <a:cs typeface="Arial"/>
              <a:sym typeface="Arial"/>
            </a:endParaRPr>
          </a:p>
        </p:txBody>
      </p:sp>
      <p:pic>
        <p:nvPicPr>
          <p:cNvPr id="78" name="Google Shape;78;p17"/>
          <p:cNvPicPr preferRelativeResize="0"/>
          <p:nvPr/>
        </p:nvPicPr>
        <p:blipFill rotWithShape="1">
          <a:blip r:embed="rId5">
            <a:alphaModFix/>
          </a:blip>
          <a:srcRect/>
          <a:stretch/>
        </p:blipFill>
        <p:spPr>
          <a:xfrm>
            <a:off x="225887" y="196011"/>
            <a:ext cx="1603800" cy="81319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364468" y="3161354"/>
            <a:ext cx="9963000" cy="1237200"/>
          </a:xfrm>
          <a:prstGeom prst="rect">
            <a:avLst/>
          </a:prstGeom>
        </p:spPr>
        <p:txBody>
          <a:bodyPr spcFirstLastPara="1" wrap="square" lIns="116050" tIns="116050" rIns="116050" bIns="116050" anchor="ctr" anchorCtr="0">
            <a:normAutofit/>
          </a:bodyPr>
          <a:lstStyle>
            <a:lvl1pPr lvl="0" algn="ctr">
              <a:spcBef>
                <a:spcPts val="0"/>
              </a:spcBef>
              <a:spcAft>
                <a:spcPts val="0"/>
              </a:spcAft>
              <a:buClr>
                <a:schemeClr val="lt1"/>
              </a:buClr>
              <a:buSzPts val="4600"/>
              <a:buFont typeface="Barlow Condensed Medium"/>
              <a:buNone/>
              <a:defRPr sz="4600">
                <a:solidFill>
                  <a:schemeClr val="lt1"/>
                </a:solidFill>
                <a:latin typeface="Barlow Condensed Medium"/>
                <a:ea typeface="Barlow Condensed Medium"/>
                <a:cs typeface="Barlow Condensed Medium"/>
                <a:sym typeface="Barlow Condensed Medium"/>
              </a:defRPr>
            </a:lvl1pPr>
            <a:lvl2pPr lvl="1" algn="ctr">
              <a:spcBef>
                <a:spcPts val="0"/>
              </a:spcBef>
              <a:spcAft>
                <a:spcPts val="0"/>
              </a:spcAft>
              <a:buSzPts val="4600"/>
              <a:buNone/>
              <a:defRPr sz="4600"/>
            </a:lvl2pPr>
            <a:lvl3pPr lvl="2" algn="ctr">
              <a:spcBef>
                <a:spcPts val="0"/>
              </a:spcBef>
              <a:spcAft>
                <a:spcPts val="0"/>
              </a:spcAft>
              <a:buSzPts val="4600"/>
              <a:buNone/>
              <a:defRPr sz="4600"/>
            </a:lvl3pPr>
            <a:lvl4pPr lvl="3" algn="ctr">
              <a:spcBef>
                <a:spcPts val="0"/>
              </a:spcBef>
              <a:spcAft>
                <a:spcPts val="0"/>
              </a:spcAft>
              <a:buSzPts val="4600"/>
              <a:buNone/>
              <a:defRPr sz="4600"/>
            </a:lvl4pPr>
            <a:lvl5pPr lvl="4" algn="ctr">
              <a:spcBef>
                <a:spcPts val="0"/>
              </a:spcBef>
              <a:spcAft>
                <a:spcPts val="0"/>
              </a:spcAft>
              <a:buSzPts val="4600"/>
              <a:buNone/>
              <a:defRPr sz="4600"/>
            </a:lvl5pPr>
            <a:lvl6pPr lvl="5" algn="ctr">
              <a:spcBef>
                <a:spcPts val="0"/>
              </a:spcBef>
              <a:spcAft>
                <a:spcPts val="0"/>
              </a:spcAft>
              <a:buSzPts val="4600"/>
              <a:buNone/>
              <a:defRPr sz="4600"/>
            </a:lvl6pPr>
            <a:lvl7pPr lvl="6" algn="ctr">
              <a:spcBef>
                <a:spcPts val="0"/>
              </a:spcBef>
              <a:spcAft>
                <a:spcPts val="0"/>
              </a:spcAft>
              <a:buSzPts val="4600"/>
              <a:buNone/>
              <a:defRPr sz="4600"/>
            </a:lvl7pPr>
            <a:lvl8pPr lvl="7" algn="ctr">
              <a:spcBef>
                <a:spcPts val="0"/>
              </a:spcBef>
              <a:spcAft>
                <a:spcPts val="0"/>
              </a:spcAft>
              <a:buSzPts val="4600"/>
              <a:buNone/>
              <a:defRPr sz="4600"/>
            </a:lvl8pPr>
            <a:lvl9pPr lvl="8" algn="ctr">
              <a:spcBef>
                <a:spcPts val="0"/>
              </a:spcBef>
              <a:spcAft>
                <a:spcPts val="0"/>
              </a:spcAft>
              <a:buSzPts val="4600"/>
              <a:buNone/>
              <a:defRPr sz="4600"/>
            </a:lvl9pPr>
          </a:lstStyle>
          <a:p>
            <a:endParaRPr/>
          </a:p>
        </p:txBody>
      </p:sp>
      <p:sp>
        <p:nvSpPr>
          <p:cNvPr id="17" name="Google Shape;17;p3"/>
          <p:cNvSpPr txBox="1">
            <a:spLocks noGrp="1"/>
          </p:cNvSpPr>
          <p:nvPr>
            <p:ph type="sldNum" idx="12"/>
          </p:nvPr>
        </p:nvSpPr>
        <p:spPr>
          <a:xfrm>
            <a:off x="9906772" y="6854072"/>
            <a:ext cx="641700" cy="578400"/>
          </a:xfrm>
          <a:prstGeom prst="rect">
            <a:avLst/>
          </a:prstGeom>
        </p:spPr>
        <p:txBody>
          <a:bodyPr spcFirstLastPara="1" wrap="square" lIns="116050" tIns="116050" rIns="116050" bIns="1160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pic>
        <p:nvPicPr>
          <p:cNvPr id="18" name="Google Shape;18;p3"/>
          <p:cNvPicPr preferRelativeResize="0"/>
          <p:nvPr/>
        </p:nvPicPr>
        <p:blipFill>
          <a:blip r:embed="rId3">
            <a:alphaModFix/>
          </a:blip>
          <a:stretch>
            <a:fillRect/>
          </a:stretch>
        </p:blipFill>
        <p:spPr>
          <a:xfrm>
            <a:off x="4552600" y="6503400"/>
            <a:ext cx="1586750" cy="35067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364468" y="654105"/>
            <a:ext cx="9963000" cy="841800"/>
          </a:xfrm>
          <a:prstGeom prst="rect">
            <a:avLst/>
          </a:prstGeom>
        </p:spPr>
        <p:txBody>
          <a:bodyPr spcFirstLastPara="1" wrap="square" lIns="116050" tIns="116050" rIns="116050" bIns="116050" anchor="t" anchorCtr="0">
            <a:normAutofit/>
          </a:bodyPr>
          <a:lstStyle>
            <a:lvl1pPr lvl="0">
              <a:spcBef>
                <a:spcPts val="0"/>
              </a:spcBef>
              <a:spcAft>
                <a:spcPts val="0"/>
              </a:spcAft>
              <a:buSzPts val="3600"/>
              <a:buFont typeface="Barlow Condensed Medium"/>
              <a:buNone/>
              <a:defRPr>
                <a:latin typeface="Barlow Condensed Medium"/>
                <a:ea typeface="Barlow Condensed Medium"/>
                <a:cs typeface="Barlow Condensed Medium"/>
                <a:sym typeface="Barlow Condensed Medium"/>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1" name="Google Shape;21;p4"/>
          <p:cNvSpPr txBox="1">
            <a:spLocks noGrp="1"/>
          </p:cNvSpPr>
          <p:nvPr>
            <p:ph type="body" idx="1"/>
          </p:nvPr>
        </p:nvSpPr>
        <p:spPr>
          <a:xfrm>
            <a:off x="364468" y="1693927"/>
            <a:ext cx="9963000" cy="5021400"/>
          </a:xfrm>
          <a:prstGeom prst="rect">
            <a:avLst/>
          </a:prstGeom>
        </p:spPr>
        <p:txBody>
          <a:bodyPr spcFirstLastPara="1" wrap="square" lIns="116050" tIns="116050" rIns="116050" bIns="116050" anchor="t" anchorCtr="0">
            <a:normAutofit/>
          </a:bodyPr>
          <a:lstStyle>
            <a:lvl1pPr marL="457200" lvl="0" indent="-374650">
              <a:spcBef>
                <a:spcPts val="0"/>
              </a:spcBef>
              <a:spcAft>
                <a:spcPts val="0"/>
              </a:spcAft>
              <a:buSzPts val="2300"/>
              <a:buChar char="●"/>
              <a:defRPr/>
            </a:lvl1pPr>
            <a:lvl2pPr marL="914400" lvl="1" indent="-342900">
              <a:spcBef>
                <a:spcPts val="0"/>
              </a:spcBef>
              <a:spcAft>
                <a:spcPts val="0"/>
              </a:spcAft>
              <a:buSzPts val="1800"/>
              <a:buChar char="○"/>
              <a:defRPr/>
            </a:lvl2pPr>
            <a:lvl3pPr marL="1371600" lvl="2" indent="-342900">
              <a:spcBef>
                <a:spcPts val="0"/>
              </a:spcBef>
              <a:spcAft>
                <a:spcPts val="0"/>
              </a:spcAft>
              <a:buSzPts val="18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22" name="Google Shape;22;p4"/>
          <p:cNvSpPr txBox="1">
            <a:spLocks noGrp="1"/>
          </p:cNvSpPr>
          <p:nvPr>
            <p:ph type="sldNum" idx="12"/>
          </p:nvPr>
        </p:nvSpPr>
        <p:spPr>
          <a:xfrm>
            <a:off x="9906772" y="6854072"/>
            <a:ext cx="641700" cy="578400"/>
          </a:xfrm>
          <a:prstGeom prst="rect">
            <a:avLst/>
          </a:prstGeom>
        </p:spPr>
        <p:txBody>
          <a:bodyPr spcFirstLastPara="1" wrap="square" lIns="116050" tIns="116050" rIns="116050" bIns="1160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64468" y="654105"/>
            <a:ext cx="9963000" cy="841800"/>
          </a:xfrm>
          <a:prstGeom prst="rect">
            <a:avLst/>
          </a:prstGeom>
        </p:spPr>
        <p:txBody>
          <a:bodyPr spcFirstLastPara="1" wrap="square" lIns="116050" tIns="116050" rIns="116050" bIns="116050" anchor="t" anchorCtr="0">
            <a:normAutofit/>
          </a:bodyPr>
          <a:lstStyle>
            <a:lvl1pPr lvl="0">
              <a:spcBef>
                <a:spcPts val="0"/>
              </a:spcBef>
              <a:spcAft>
                <a:spcPts val="0"/>
              </a:spcAft>
              <a:buSzPts val="3600"/>
              <a:buFont typeface="Barlow Condensed Medium"/>
              <a:buNone/>
              <a:defRPr>
                <a:latin typeface="Barlow Condensed Medium"/>
                <a:ea typeface="Barlow Condensed Medium"/>
                <a:cs typeface="Barlow Condensed Medium"/>
                <a:sym typeface="Barlow Condensed Medium"/>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5" name="Google Shape;25;p5"/>
          <p:cNvSpPr txBox="1">
            <a:spLocks noGrp="1"/>
          </p:cNvSpPr>
          <p:nvPr>
            <p:ph type="body" idx="1"/>
          </p:nvPr>
        </p:nvSpPr>
        <p:spPr>
          <a:xfrm>
            <a:off x="364468" y="1693927"/>
            <a:ext cx="4677000" cy="5021400"/>
          </a:xfrm>
          <a:prstGeom prst="rect">
            <a:avLst/>
          </a:prstGeom>
        </p:spPr>
        <p:txBody>
          <a:bodyPr spcFirstLastPara="1" wrap="square" lIns="116050" tIns="116050" rIns="116050" bIns="116050" anchor="t" anchorCtr="0">
            <a:normAutofit/>
          </a:bodyPr>
          <a:lstStyle>
            <a:lvl1pPr marL="457200" lvl="0" indent="-342900">
              <a:spcBef>
                <a:spcPts val="0"/>
              </a:spcBef>
              <a:spcAft>
                <a:spcPts val="0"/>
              </a:spcAft>
              <a:buSzPts val="1800"/>
              <a:buChar char="●"/>
              <a:defRPr sz="1800"/>
            </a:lvl1pPr>
            <a:lvl2pPr marL="914400" lvl="1" indent="-323850">
              <a:spcBef>
                <a:spcPts val="0"/>
              </a:spcBef>
              <a:spcAft>
                <a:spcPts val="0"/>
              </a:spcAft>
              <a:buSzPts val="1500"/>
              <a:buChar char="○"/>
              <a:defRPr sz="1500"/>
            </a:lvl2pPr>
            <a:lvl3pPr marL="1371600" lvl="2" indent="-323850">
              <a:spcBef>
                <a:spcPts val="0"/>
              </a:spcBef>
              <a:spcAft>
                <a:spcPts val="0"/>
              </a:spcAft>
              <a:buSzPts val="1500"/>
              <a:buChar char="■"/>
              <a:defRPr sz="1500"/>
            </a:lvl3pPr>
            <a:lvl4pPr marL="1828800" lvl="3" indent="-323850">
              <a:spcBef>
                <a:spcPts val="0"/>
              </a:spcBef>
              <a:spcAft>
                <a:spcPts val="0"/>
              </a:spcAft>
              <a:buSzPts val="1500"/>
              <a:buChar char="●"/>
              <a:defRPr sz="1500"/>
            </a:lvl4pPr>
            <a:lvl5pPr marL="2286000" lvl="4" indent="-323850">
              <a:spcBef>
                <a:spcPts val="0"/>
              </a:spcBef>
              <a:spcAft>
                <a:spcPts val="0"/>
              </a:spcAft>
              <a:buSzPts val="1500"/>
              <a:buChar char="○"/>
              <a:defRPr sz="1500"/>
            </a:lvl5pPr>
            <a:lvl6pPr marL="2743200" lvl="5" indent="-323850">
              <a:spcBef>
                <a:spcPts val="0"/>
              </a:spcBef>
              <a:spcAft>
                <a:spcPts val="0"/>
              </a:spcAft>
              <a:buSzPts val="1500"/>
              <a:buChar char="■"/>
              <a:defRPr sz="1500"/>
            </a:lvl6pPr>
            <a:lvl7pPr marL="3200400" lvl="6" indent="-323850">
              <a:spcBef>
                <a:spcPts val="0"/>
              </a:spcBef>
              <a:spcAft>
                <a:spcPts val="0"/>
              </a:spcAft>
              <a:buSzPts val="1500"/>
              <a:buChar char="●"/>
              <a:defRPr sz="1500"/>
            </a:lvl7pPr>
            <a:lvl8pPr marL="3657600" lvl="7" indent="-323850">
              <a:spcBef>
                <a:spcPts val="0"/>
              </a:spcBef>
              <a:spcAft>
                <a:spcPts val="0"/>
              </a:spcAft>
              <a:buSzPts val="1500"/>
              <a:buChar char="○"/>
              <a:defRPr sz="1500"/>
            </a:lvl8pPr>
            <a:lvl9pPr marL="4114800" lvl="8" indent="-323850">
              <a:spcBef>
                <a:spcPts val="0"/>
              </a:spcBef>
              <a:spcAft>
                <a:spcPts val="0"/>
              </a:spcAft>
              <a:buSzPts val="1500"/>
              <a:buChar char="■"/>
              <a:defRPr sz="1500"/>
            </a:lvl9pPr>
          </a:lstStyle>
          <a:p>
            <a:endParaRPr/>
          </a:p>
        </p:txBody>
      </p:sp>
      <p:sp>
        <p:nvSpPr>
          <p:cNvPr id="26" name="Google Shape;26;p5"/>
          <p:cNvSpPr txBox="1">
            <a:spLocks noGrp="1"/>
          </p:cNvSpPr>
          <p:nvPr>
            <p:ph type="body" idx="2"/>
          </p:nvPr>
        </p:nvSpPr>
        <p:spPr>
          <a:xfrm>
            <a:off x="5650483" y="1693927"/>
            <a:ext cx="4677000" cy="5021400"/>
          </a:xfrm>
          <a:prstGeom prst="rect">
            <a:avLst/>
          </a:prstGeom>
        </p:spPr>
        <p:txBody>
          <a:bodyPr spcFirstLastPara="1" wrap="square" lIns="116050" tIns="116050" rIns="116050" bIns="116050" anchor="t" anchorCtr="0">
            <a:normAutofit/>
          </a:bodyPr>
          <a:lstStyle>
            <a:lvl1pPr marL="457200" lvl="0" indent="-342900">
              <a:spcBef>
                <a:spcPts val="0"/>
              </a:spcBef>
              <a:spcAft>
                <a:spcPts val="0"/>
              </a:spcAft>
              <a:buSzPts val="1800"/>
              <a:buChar char="●"/>
              <a:defRPr sz="1800"/>
            </a:lvl1pPr>
            <a:lvl2pPr marL="914400" lvl="1" indent="-323850">
              <a:spcBef>
                <a:spcPts val="0"/>
              </a:spcBef>
              <a:spcAft>
                <a:spcPts val="0"/>
              </a:spcAft>
              <a:buSzPts val="1500"/>
              <a:buChar char="○"/>
              <a:defRPr sz="1500"/>
            </a:lvl2pPr>
            <a:lvl3pPr marL="1371600" lvl="2" indent="-323850">
              <a:spcBef>
                <a:spcPts val="0"/>
              </a:spcBef>
              <a:spcAft>
                <a:spcPts val="0"/>
              </a:spcAft>
              <a:buSzPts val="1500"/>
              <a:buChar char="■"/>
              <a:defRPr sz="1500"/>
            </a:lvl3pPr>
            <a:lvl4pPr marL="1828800" lvl="3" indent="-323850">
              <a:spcBef>
                <a:spcPts val="0"/>
              </a:spcBef>
              <a:spcAft>
                <a:spcPts val="0"/>
              </a:spcAft>
              <a:buSzPts val="1500"/>
              <a:buChar char="●"/>
              <a:defRPr sz="1500"/>
            </a:lvl4pPr>
            <a:lvl5pPr marL="2286000" lvl="4" indent="-323850">
              <a:spcBef>
                <a:spcPts val="0"/>
              </a:spcBef>
              <a:spcAft>
                <a:spcPts val="0"/>
              </a:spcAft>
              <a:buSzPts val="1500"/>
              <a:buChar char="○"/>
              <a:defRPr sz="1500"/>
            </a:lvl5pPr>
            <a:lvl6pPr marL="2743200" lvl="5" indent="-323850">
              <a:spcBef>
                <a:spcPts val="0"/>
              </a:spcBef>
              <a:spcAft>
                <a:spcPts val="0"/>
              </a:spcAft>
              <a:buSzPts val="1500"/>
              <a:buChar char="■"/>
              <a:defRPr sz="1500"/>
            </a:lvl6pPr>
            <a:lvl7pPr marL="3200400" lvl="6" indent="-323850">
              <a:spcBef>
                <a:spcPts val="0"/>
              </a:spcBef>
              <a:spcAft>
                <a:spcPts val="0"/>
              </a:spcAft>
              <a:buSzPts val="1500"/>
              <a:buChar char="●"/>
              <a:defRPr sz="1500"/>
            </a:lvl7pPr>
            <a:lvl8pPr marL="3657600" lvl="7" indent="-323850">
              <a:spcBef>
                <a:spcPts val="0"/>
              </a:spcBef>
              <a:spcAft>
                <a:spcPts val="0"/>
              </a:spcAft>
              <a:buSzPts val="1500"/>
              <a:buChar char="○"/>
              <a:defRPr sz="1500"/>
            </a:lvl8pPr>
            <a:lvl9pPr marL="4114800" lvl="8" indent="-323850">
              <a:spcBef>
                <a:spcPts val="0"/>
              </a:spcBef>
              <a:spcAft>
                <a:spcPts val="0"/>
              </a:spcAft>
              <a:buSzPts val="1500"/>
              <a:buChar char="■"/>
              <a:defRPr sz="1500"/>
            </a:lvl9pPr>
          </a:lstStyle>
          <a:p>
            <a:endParaRPr/>
          </a:p>
        </p:txBody>
      </p:sp>
      <p:sp>
        <p:nvSpPr>
          <p:cNvPr id="27" name="Google Shape;27;p5"/>
          <p:cNvSpPr txBox="1">
            <a:spLocks noGrp="1"/>
          </p:cNvSpPr>
          <p:nvPr>
            <p:ph type="sldNum" idx="12"/>
          </p:nvPr>
        </p:nvSpPr>
        <p:spPr>
          <a:xfrm>
            <a:off x="9906772" y="6854072"/>
            <a:ext cx="641700" cy="578400"/>
          </a:xfrm>
          <a:prstGeom prst="rect">
            <a:avLst/>
          </a:prstGeom>
        </p:spPr>
        <p:txBody>
          <a:bodyPr spcFirstLastPara="1" wrap="square" lIns="116050" tIns="116050" rIns="116050" bIns="1160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64468" y="654105"/>
            <a:ext cx="9963000" cy="841800"/>
          </a:xfrm>
          <a:prstGeom prst="rect">
            <a:avLst/>
          </a:prstGeom>
        </p:spPr>
        <p:txBody>
          <a:bodyPr spcFirstLastPara="1" wrap="square" lIns="116050" tIns="116050" rIns="116050" bIns="116050" anchor="t" anchorCtr="0">
            <a:normAutofit/>
          </a:bodyPr>
          <a:lstStyle>
            <a:lvl1pPr lvl="0">
              <a:spcBef>
                <a:spcPts val="0"/>
              </a:spcBef>
              <a:spcAft>
                <a:spcPts val="0"/>
              </a:spcAft>
              <a:buSzPts val="3600"/>
              <a:buFont typeface="Barlow Condensed Medium"/>
              <a:buNone/>
              <a:defRPr>
                <a:latin typeface="Barlow Condensed Medium"/>
                <a:ea typeface="Barlow Condensed Medium"/>
                <a:cs typeface="Barlow Condensed Medium"/>
                <a:sym typeface="Barlow Condensed Medium"/>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0" name="Google Shape;30;p6"/>
          <p:cNvSpPr txBox="1">
            <a:spLocks noGrp="1"/>
          </p:cNvSpPr>
          <p:nvPr>
            <p:ph type="sldNum" idx="12"/>
          </p:nvPr>
        </p:nvSpPr>
        <p:spPr>
          <a:xfrm>
            <a:off x="9906772" y="6854072"/>
            <a:ext cx="641700" cy="578400"/>
          </a:xfrm>
          <a:prstGeom prst="rect">
            <a:avLst/>
          </a:prstGeom>
        </p:spPr>
        <p:txBody>
          <a:bodyPr spcFirstLastPara="1" wrap="square" lIns="116050" tIns="116050" rIns="116050" bIns="1160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64468" y="816630"/>
            <a:ext cx="3283500" cy="1110600"/>
          </a:xfrm>
          <a:prstGeom prst="rect">
            <a:avLst/>
          </a:prstGeom>
        </p:spPr>
        <p:txBody>
          <a:bodyPr spcFirstLastPara="1" wrap="square" lIns="116050" tIns="116050" rIns="116050" bIns="116050" anchor="b" anchorCtr="0">
            <a:normAutofit/>
          </a:bodyPr>
          <a:lstStyle>
            <a:lvl1pPr lvl="0">
              <a:spcBef>
                <a:spcPts val="0"/>
              </a:spcBef>
              <a:spcAft>
                <a:spcPts val="0"/>
              </a:spcAft>
              <a:buSzPts val="3000"/>
              <a:buFont typeface="Barlow Condensed Medium"/>
              <a:buNone/>
              <a:defRPr sz="3000">
                <a:latin typeface="Barlow Condensed Medium"/>
                <a:ea typeface="Barlow Condensed Medium"/>
                <a:cs typeface="Barlow Condensed Medium"/>
                <a:sym typeface="Barlow Condensed Medium"/>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33" name="Google Shape;33;p7"/>
          <p:cNvSpPr txBox="1">
            <a:spLocks noGrp="1"/>
          </p:cNvSpPr>
          <p:nvPr>
            <p:ph type="body" idx="1"/>
          </p:nvPr>
        </p:nvSpPr>
        <p:spPr>
          <a:xfrm>
            <a:off x="364468" y="2042457"/>
            <a:ext cx="3283500" cy="4673100"/>
          </a:xfrm>
          <a:prstGeom prst="rect">
            <a:avLst/>
          </a:prstGeom>
        </p:spPr>
        <p:txBody>
          <a:bodyPr spcFirstLastPara="1" wrap="square" lIns="116050" tIns="116050" rIns="116050" bIns="116050" anchor="t" anchorCtr="0">
            <a:normAutofit/>
          </a:bodyPr>
          <a:lstStyle>
            <a:lvl1pPr marL="457200" lvl="0" indent="-323850">
              <a:spcBef>
                <a:spcPts val="0"/>
              </a:spcBef>
              <a:spcAft>
                <a:spcPts val="0"/>
              </a:spcAft>
              <a:buSzPts val="1500"/>
              <a:buChar char="●"/>
              <a:defRPr sz="1500"/>
            </a:lvl1pPr>
            <a:lvl2pPr marL="914400" lvl="1" indent="-323850">
              <a:spcBef>
                <a:spcPts val="0"/>
              </a:spcBef>
              <a:spcAft>
                <a:spcPts val="0"/>
              </a:spcAft>
              <a:buSzPts val="1500"/>
              <a:buChar char="○"/>
              <a:defRPr sz="1500"/>
            </a:lvl2pPr>
            <a:lvl3pPr marL="1371600" lvl="2" indent="-323850">
              <a:spcBef>
                <a:spcPts val="0"/>
              </a:spcBef>
              <a:spcAft>
                <a:spcPts val="0"/>
              </a:spcAft>
              <a:buSzPts val="1500"/>
              <a:buChar char="■"/>
              <a:defRPr sz="1500"/>
            </a:lvl3pPr>
            <a:lvl4pPr marL="1828800" lvl="3" indent="-323850">
              <a:spcBef>
                <a:spcPts val="0"/>
              </a:spcBef>
              <a:spcAft>
                <a:spcPts val="0"/>
              </a:spcAft>
              <a:buSzPts val="1500"/>
              <a:buChar char="●"/>
              <a:defRPr sz="1500"/>
            </a:lvl4pPr>
            <a:lvl5pPr marL="2286000" lvl="4" indent="-323850">
              <a:spcBef>
                <a:spcPts val="0"/>
              </a:spcBef>
              <a:spcAft>
                <a:spcPts val="0"/>
              </a:spcAft>
              <a:buSzPts val="1500"/>
              <a:buChar char="○"/>
              <a:defRPr sz="1500"/>
            </a:lvl5pPr>
            <a:lvl6pPr marL="2743200" lvl="5" indent="-323850">
              <a:spcBef>
                <a:spcPts val="0"/>
              </a:spcBef>
              <a:spcAft>
                <a:spcPts val="0"/>
              </a:spcAft>
              <a:buSzPts val="1500"/>
              <a:buChar char="■"/>
              <a:defRPr sz="1500"/>
            </a:lvl6pPr>
            <a:lvl7pPr marL="3200400" lvl="6" indent="-323850">
              <a:spcBef>
                <a:spcPts val="0"/>
              </a:spcBef>
              <a:spcAft>
                <a:spcPts val="0"/>
              </a:spcAft>
              <a:buSzPts val="1500"/>
              <a:buChar char="●"/>
              <a:defRPr sz="1500"/>
            </a:lvl7pPr>
            <a:lvl8pPr marL="3657600" lvl="7" indent="-323850">
              <a:spcBef>
                <a:spcPts val="0"/>
              </a:spcBef>
              <a:spcAft>
                <a:spcPts val="0"/>
              </a:spcAft>
              <a:buSzPts val="1500"/>
              <a:buChar char="○"/>
              <a:defRPr sz="1500"/>
            </a:lvl8pPr>
            <a:lvl9pPr marL="4114800" lvl="8" indent="-323850">
              <a:spcBef>
                <a:spcPts val="0"/>
              </a:spcBef>
              <a:spcAft>
                <a:spcPts val="0"/>
              </a:spcAft>
              <a:buSzPts val="1500"/>
              <a:buChar char="■"/>
              <a:defRPr sz="1500"/>
            </a:lvl9pPr>
          </a:lstStyle>
          <a:p>
            <a:endParaRPr/>
          </a:p>
        </p:txBody>
      </p:sp>
      <p:sp>
        <p:nvSpPr>
          <p:cNvPr id="34" name="Google Shape;34;p7"/>
          <p:cNvSpPr txBox="1">
            <a:spLocks noGrp="1"/>
          </p:cNvSpPr>
          <p:nvPr>
            <p:ph type="sldNum" idx="12"/>
          </p:nvPr>
        </p:nvSpPr>
        <p:spPr>
          <a:xfrm>
            <a:off x="9906772" y="6854072"/>
            <a:ext cx="641700" cy="578400"/>
          </a:xfrm>
          <a:prstGeom prst="rect">
            <a:avLst/>
          </a:prstGeom>
        </p:spPr>
        <p:txBody>
          <a:bodyPr spcFirstLastPara="1" wrap="square" lIns="116050" tIns="116050" rIns="116050" bIns="1160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573245" y="661638"/>
            <a:ext cx="7445700" cy="6012600"/>
          </a:xfrm>
          <a:prstGeom prst="rect">
            <a:avLst/>
          </a:prstGeom>
        </p:spPr>
        <p:txBody>
          <a:bodyPr spcFirstLastPara="1" wrap="square" lIns="116050" tIns="116050" rIns="116050" bIns="116050" anchor="ctr" anchorCtr="0">
            <a:normAutofit/>
          </a:bodyPr>
          <a:lstStyle>
            <a:lvl1pPr lvl="0">
              <a:spcBef>
                <a:spcPts val="0"/>
              </a:spcBef>
              <a:spcAft>
                <a:spcPts val="0"/>
              </a:spcAft>
              <a:buSzPts val="6100"/>
              <a:buFont typeface="Barlow Condensed Medium"/>
              <a:buNone/>
              <a:defRPr sz="6100">
                <a:latin typeface="Barlow Condensed Medium"/>
                <a:ea typeface="Barlow Condensed Medium"/>
                <a:cs typeface="Barlow Condensed Medium"/>
                <a:sym typeface="Barlow Condensed Medium"/>
              </a:defRPr>
            </a:lvl1pPr>
            <a:lvl2pPr lvl="1">
              <a:spcBef>
                <a:spcPts val="0"/>
              </a:spcBef>
              <a:spcAft>
                <a:spcPts val="0"/>
              </a:spcAft>
              <a:buSzPts val="6100"/>
              <a:buNone/>
              <a:defRPr sz="6100"/>
            </a:lvl2pPr>
            <a:lvl3pPr lvl="2">
              <a:spcBef>
                <a:spcPts val="0"/>
              </a:spcBef>
              <a:spcAft>
                <a:spcPts val="0"/>
              </a:spcAft>
              <a:buSzPts val="6100"/>
              <a:buNone/>
              <a:defRPr sz="6100"/>
            </a:lvl3pPr>
            <a:lvl4pPr lvl="3">
              <a:spcBef>
                <a:spcPts val="0"/>
              </a:spcBef>
              <a:spcAft>
                <a:spcPts val="0"/>
              </a:spcAft>
              <a:buSzPts val="6100"/>
              <a:buNone/>
              <a:defRPr sz="6100"/>
            </a:lvl4pPr>
            <a:lvl5pPr lvl="4">
              <a:spcBef>
                <a:spcPts val="0"/>
              </a:spcBef>
              <a:spcAft>
                <a:spcPts val="0"/>
              </a:spcAft>
              <a:buSzPts val="6100"/>
              <a:buNone/>
              <a:defRPr sz="6100"/>
            </a:lvl5pPr>
            <a:lvl6pPr lvl="5">
              <a:spcBef>
                <a:spcPts val="0"/>
              </a:spcBef>
              <a:spcAft>
                <a:spcPts val="0"/>
              </a:spcAft>
              <a:buSzPts val="6100"/>
              <a:buNone/>
              <a:defRPr sz="6100"/>
            </a:lvl6pPr>
            <a:lvl7pPr lvl="6">
              <a:spcBef>
                <a:spcPts val="0"/>
              </a:spcBef>
              <a:spcAft>
                <a:spcPts val="0"/>
              </a:spcAft>
              <a:buSzPts val="6100"/>
              <a:buNone/>
              <a:defRPr sz="6100"/>
            </a:lvl7pPr>
            <a:lvl8pPr lvl="7">
              <a:spcBef>
                <a:spcPts val="0"/>
              </a:spcBef>
              <a:spcAft>
                <a:spcPts val="0"/>
              </a:spcAft>
              <a:buSzPts val="6100"/>
              <a:buNone/>
              <a:defRPr sz="6100"/>
            </a:lvl8pPr>
            <a:lvl9pPr lvl="8">
              <a:spcBef>
                <a:spcPts val="0"/>
              </a:spcBef>
              <a:spcAft>
                <a:spcPts val="0"/>
              </a:spcAft>
              <a:buSzPts val="6100"/>
              <a:buNone/>
              <a:defRPr sz="6100"/>
            </a:lvl9pPr>
          </a:lstStyle>
          <a:p>
            <a:endParaRPr/>
          </a:p>
        </p:txBody>
      </p:sp>
      <p:sp>
        <p:nvSpPr>
          <p:cNvPr id="37" name="Google Shape;37;p8"/>
          <p:cNvSpPr txBox="1">
            <a:spLocks noGrp="1"/>
          </p:cNvSpPr>
          <p:nvPr>
            <p:ph type="sldNum" idx="12"/>
          </p:nvPr>
        </p:nvSpPr>
        <p:spPr>
          <a:xfrm>
            <a:off x="9906772" y="6854072"/>
            <a:ext cx="641700" cy="578400"/>
          </a:xfrm>
          <a:prstGeom prst="rect">
            <a:avLst/>
          </a:prstGeom>
        </p:spPr>
        <p:txBody>
          <a:bodyPr spcFirstLastPara="1" wrap="square" lIns="116050" tIns="116050" rIns="116050" bIns="1160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9"/>
          <p:cNvSpPr/>
          <p:nvPr/>
        </p:nvSpPr>
        <p:spPr>
          <a:xfrm>
            <a:off x="5346000" y="-184"/>
            <a:ext cx="5346000" cy="7560000"/>
          </a:xfrm>
          <a:prstGeom prst="rect">
            <a:avLst/>
          </a:prstGeom>
          <a:solidFill>
            <a:schemeClr val="lt2"/>
          </a:solidFill>
          <a:ln>
            <a:noFill/>
          </a:ln>
        </p:spPr>
        <p:txBody>
          <a:bodyPr spcFirstLastPara="1" wrap="square" lIns="116050" tIns="116050" rIns="116050" bIns="116050" anchor="ctr" anchorCtr="0">
            <a:noAutofit/>
          </a:bodyPr>
          <a:lstStyle/>
          <a:p>
            <a:pPr marL="0" lvl="0" indent="0" algn="l" rtl="0">
              <a:spcBef>
                <a:spcPts val="0"/>
              </a:spcBef>
              <a:spcAft>
                <a:spcPts val="0"/>
              </a:spcAft>
              <a:buNone/>
            </a:pPr>
            <a:endParaRPr/>
          </a:p>
        </p:txBody>
      </p:sp>
      <p:sp>
        <p:nvSpPr>
          <p:cNvPr id="40" name="Google Shape;40;p9"/>
          <p:cNvSpPr txBox="1">
            <a:spLocks noGrp="1"/>
          </p:cNvSpPr>
          <p:nvPr>
            <p:ph type="title"/>
          </p:nvPr>
        </p:nvSpPr>
        <p:spPr>
          <a:xfrm>
            <a:off x="310447" y="1812541"/>
            <a:ext cx="4730100" cy="2178600"/>
          </a:xfrm>
          <a:prstGeom prst="rect">
            <a:avLst/>
          </a:prstGeom>
        </p:spPr>
        <p:txBody>
          <a:bodyPr spcFirstLastPara="1" wrap="square" lIns="116050" tIns="116050" rIns="116050" bIns="116050" anchor="b" anchorCtr="0">
            <a:normAutofit/>
          </a:bodyPr>
          <a:lstStyle>
            <a:lvl1pPr lvl="0" algn="ctr">
              <a:spcBef>
                <a:spcPts val="0"/>
              </a:spcBef>
              <a:spcAft>
                <a:spcPts val="0"/>
              </a:spcAft>
              <a:buSzPts val="5300"/>
              <a:buFont typeface="Barlow Condensed Medium"/>
              <a:buNone/>
              <a:defRPr sz="5300">
                <a:latin typeface="Barlow Condensed Medium"/>
                <a:ea typeface="Barlow Condensed Medium"/>
                <a:cs typeface="Barlow Condensed Medium"/>
                <a:sym typeface="Barlow Condensed Medium"/>
              </a:defRPr>
            </a:lvl1pPr>
            <a:lvl2pPr lvl="1" algn="ctr">
              <a:spcBef>
                <a:spcPts val="0"/>
              </a:spcBef>
              <a:spcAft>
                <a:spcPts val="0"/>
              </a:spcAft>
              <a:buSzPts val="5300"/>
              <a:buNone/>
              <a:defRPr sz="5300"/>
            </a:lvl2pPr>
            <a:lvl3pPr lvl="2" algn="ctr">
              <a:spcBef>
                <a:spcPts val="0"/>
              </a:spcBef>
              <a:spcAft>
                <a:spcPts val="0"/>
              </a:spcAft>
              <a:buSzPts val="5300"/>
              <a:buNone/>
              <a:defRPr sz="5300"/>
            </a:lvl3pPr>
            <a:lvl4pPr lvl="3" algn="ctr">
              <a:spcBef>
                <a:spcPts val="0"/>
              </a:spcBef>
              <a:spcAft>
                <a:spcPts val="0"/>
              </a:spcAft>
              <a:buSzPts val="5300"/>
              <a:buNone/>
              <a:defRPr sz="5300"/>
            </a:lvl4pPr>
            <a:lvl5pPr lvl="4" algn="ctr">
              <a:spcBef>
                <a:spcPts val="0"/>
              </a:spcBef>
              <a:spcAft>
                <a:spcPts val="0"/>
              </a:spcAft>
              <a:buSzPts val="5300"/>
              <a:buNone/>
              <a:defRPr sz="5300"/>
            </a:lvl5pPr>
            <a:lvl6pPr lvl="5" algn="ctr">
              <a:spcBef>
                <a:spcPts val="0"/>
              </a:spcBef>
              <a:spcAft>
                <a:spcPts val="0"/>
              </a:spcAft>
              <a:buSzPts val="5300"/>
              <a:buNone/>
              <a:defRPr sz="5300"/>
            </a:lvl6pPr>
            <a:lvl7pPr lvl="6" algn="ctr">
              <a:spcBef>
                <a:spcPts val="0"/>
              </a:spcBef>
              <a:spcAft>
                <a:spcPts val="0"/>
              </a:spcAft>
              <a:buSzPts val="5300"/>
              <a:buNone/>
              <a:defRPr sz="5300"/>
            </a:lvl7pPr>
            <a:lvl8pPr lvl="7" algn="ctr">
              <a:spcBef>
                <a:spcPts val="0"/>
              </a:spcBef>
              <a:spcAft>
                <a:spcPts val="0"/>
              </a:spcAft>
              <a:buSzPts val="5300"/>
              <a:buNone/>
              <a:defRPr sz="5300"/>
            </a:lvl8pPr>
            <a:lvl9pPr lvl="8" algn="ctr">
              <a:spcBef>
                <a:spcPts val="0"/>
              </a:spcBef>
              <a:spcAft>
                <a:spcPts val="0"/>
              </a:spcAft>
              <a:buSzPts val="5300"/>
              <a:buNone/>
              <a:defRPr sz="5300"/>
            </a:lvl9pPr>
          </a:lstStyle>
          <a:p>
            <a:endParaRPr/>
          </a:p>
        </p:txBody>
      </p:sp>
      <p:sp>
        <p:nvSpPr>
          <p:cNvPr id="41" name="Google Shape;41;p9"/>
          <p:cNvSpPr txBox="1">
            <a:spLocks noGrp="1"/>
          </p:cNvSpPr>
          <p:nvPr>
            <p:ph type="subTitle" idx="1"/>
          </p:nvPr>
        </p:nvSpPr>
        <p:spPr>
          <a:xfrm>
            <a:off x="310447" y="4120005"/>
            <a:ext cx="4730100" cy="1815300"/>
          </a:xfrm>
          <a:prstGeom prst="rect">
            <a:avLst/>
          </a:prstGeom>
        </p:spPr>
        <p:txBody>
          <a:bodyPr spcFirstLastPara="1" wrap="square" lIns="116050" tIns="116050" rIns="116050" bIns="116050" anchor="t" anchorCtr="0">
            <a:normAutofit/>
          </a:bodyPr>
          <a:lstStyle>
            <a:lvl1pPr lvl="0" algn="ctr">
              <a:lnSpc>
                <a:spcPct val="100000"/>
              </a:lnSpc>
              <a:spcBef>
                <a:spcPts val="0"/>
              </a:spcBef>
              <a:spcAft>
                <a:spcPts val="0"/>
              </a:spcAft>
              <a:buSzPts val="2700"/>
              <a:buNone/>
              <a:defRPr sz="2700"/>
            </a:lvl1pPr>
            <a:lvl2pPr lvl="1" algn="ctr">
              <a:lnSpc>
                <a:spcPct val="100000"/>
              </a:lnSpc>
              <a:spcBef>
                <a:spcPts val="0"/>
              </a:spcBef>
              <a:spcAft>
                <a:spcPts val="0"/>
              </a:spcAft>
              <a:buSzPts val="2700"/>
              <a:buNone/>
              <a:defRPr sz="2700"/>
            </a:lvl2pPr>
            <a:lvl3pPr lvl="2" algn="ctr">
              <a:lnSpc>
                <a:spcPct val="100000"/>
              </a:lnSpc>
              <a:spcBef>
                <a:spcPts val="0"/>
              </a:spcBef>
              <a:spcAft>
                <a:spcPts val="0"/>
              </a:spcAft>
              <a:buSzPts val="2700"/>
              <a:buNone/>
              <a:defRPr sz="2700"/>
            </a:lvl3pPr>
            <a:lvl4pPr lvl="3" algn="ctr">
              <a:lnSpc>
                <a:spcPct val="100000"/>
              </a:lnSpc>
              <a:spcBef>
                <a:spcPts val="0"/>
              </a:spcBef>
              <a:spcAft>
                <a:spcPts val="0"/>
              </a:spcAft>
              <a:buSzPts val="2700"/>
              <a:buNone/>
              <a:defRPr sz="2700"/>
            </a:lvl4pPr>
            <a:lvl5pPr lvl="4" algn="ctr">
              <a:lnSpc>
                <a:spcPct val="100000"/>
              </a:lnSpc>
              <a:spcBef>
                <a:spcPts val="0"/>
              </a:spcBef>
              <a:spcAft>
                <a:spcPts val="0"/>
              </a:spcAft>
              <a:buSzPts val="2700"/>
              <a:buNone/>
              <a:defRPr sz="2700"/>
            </a:lvl5pPr>
            <a:lvl6pPr lvl="5" algn="ctr">
              <a:lnSpc>
                <a:spcPct val="100000"/>
              </a:lnSpc>
              <a:spcBef>
                <a:spcPts val="0"/>
              </a:spcBef>
              <a:spcAft>
                <a:spcPts val="0"/>
              </a:spcAft>
              <a:buSzPts val="2700"/>
              <a:buNone/>
              <a:defRPr sz="2700"/>
            </a:lvl6pPr>
            <a:lvl7pPr lvl="6" algn="ctr">
              <a:lnSpc>
                <a:spcPct val="100000"/>
              </a:lnSpc>
              <a:spcBef>
                <a:spcPts val="0"/>
              </a:spcBef>
              <a:spcAft>
                <a:spcPts val="0"/>
              </a:spcAft>
              <a:buSzPts val="2700"/>
              <a:buNone/>
              <a:defRPr sz="2700"/>
            </a:lvl7pPr>
            <a:lvl8pPr lvl="7" algn="ctr">
              <a:lnSpc>
                <a:spcPct val="100000"/>
              </a:lnSpc>
              <a:spcBef>
                <a:spcPts val="0"/>
              </a:spcBef>
              <a:spcAft>
                <a:spcPts val="0"/>
              </a:spcAft>
              <a:buSzPts val="2700"/>
              <a:buNone/>
              <a:defRPr sz="2700"/>
            </a:lvl8pPr>
            <a:lvl9pPr lvl="8" algn="ctr">
              <a:lnSpc>
                <a:spcPct val="100000"/>
              </a:lnSpc>
              <a:spcBef>
                <a:spcPts val="0"/>
              </a:spcBef>
              <a:spcAft>
                <a:spcPts val="0"/>
              </a:spcAft>
              <a:buSzPts val="2700"/>
              <a:buNone/>
              <a:defRPr sz="2700"/>
            </a:lvl9pPr>
          </a:lstStyle>
          <a:p>
            <a:endParaRPr/>
          </a:p>
        </p:txBody>
      </p:sp>
      <p:sp>
        <p:nvSpPr>
          <p:cNvPr id="42" name="Google Shape;42;p9"/>
          <p:cNvSpPr txBox="1">
            <a:spLocks noGrp="1"/>
          </p:cNvSpPr>
          <p:nvPr>
            <p:ph type="body" idx="2"/>
          </p:nvPr>
        </p:nvSpPr>
        <p:spPr>
          <a:xfrm>
            <a:off x="5775715" y="1064257"/>
            <a:ext cx="4486500" cy="5431200"/>
          </a:xfrm>
          <a:prstGeom prst="rect">
            <a:avLst/>
          </a:prstGeom>
        </p:spPr>
        <p:txBody>
          <a:bodyPr spcFirstLastPara="1" wrap="square" lIns="116050" tIns="116050" rIns="116050" bIns="116050" anchor="ctr" anchorCtr="0">
            <a:normAutofit/>
          </a:bodyPr>
          <a:lstStyle>
            <a:lvl1pPr marL="457200" lvl="0" indent="-374650">
              <a:spcBef>
                <a:spcPts val="0"/>
              </a:spcBef>
              <a:spcAft>
                <a:spcPts val="0"/>
              </a:spcAft>
              <a:buSzPts val="2300"/>
              <a:buChar char="●"/>
              <a:defRPr/>
            </a:lvl1pPr>
            <a:lvl2pPr marL="914400" lvl="1" indent="-342900">
              <a:spcBef>
                <a:spcPts val="0"/>
              </a:spcBef>
              <a:spcAft>
                <a:spcPts val="0"/>
              </a:spcAft>
              <a:buSzPts val="1800"/>
              <a:buChar char="○"/>
              <a:defRPr/>
            </a:lvl2pPr>
            <a:lvl3pPr marL="1371600" lvl="2" indent="-342900">
              <a:spcBef>
                <a:spcPts val="0"/>
              </a:spcBef>
              <a:spcAft>
                <a:spcPts val="0"/>
              </a:spcAft>
              <a:buSzPts val="18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43" name="Google Shape;43;p9"/>
          <p:cNvSpPr txBox="1">
            <a:spLocks noGrp="1"/>
          </p:cNvSpPr>
          <p:nvPr>
            <p:ph type="sldNum" idx="12"/>
          </p:nvPr>
        </p:nvSpPr>
        <p:spPr>
          <a:xfrm>
            <a:off x="9906772" y="6854072"/>
            <a:ext cx="641700" cy="578400"/>
          </a:xfrm>
          <a:prstGeom prst="rect">
            <a:avLst/>
          </a:prstGeom>
        </p:spPr>
        <p:txBody>
          <a:bodyPr spcFirstLastPara="1" wrap="square" lIns="116050" tIns="116050" rIns="116050" bIns="1160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4"/>
        <p:cNvGrpSpPr/>
        <p:nvPr/>
      </p:nvGrpSpPr>
      <p:grpSpPr>
        <a:xfrm>
          <a:off x="0" y="0"/>
          <a:ext cx="0" cy="0"/>
          <a:chOff x="0" y="0"/>
          <a:chExt cx="0" cy="0"/>
        </a:xfrm>
      </p:grpSpPr>
      <p:sp>
        <p:nvSpPr>
          <p:cNvPr id="45" name="Google Shape;45;p10"/>
          <p:cNvSpPr txBox="1">
            <a:spLocks noGrp="1"/>
          </p:cNvSpPr>
          <p:nvPr>
            <p:ph type="body" idx="1"/>
          </p:nvPr>
        </p:nvSpPr>
        <p:spPr>
          <a:xfrm>
            <a:off x="364468" y="6218168"/>
            <a:ext cx="7014300" cy="889500"/>
          </a:xfrm>
          <a:prstGeom prst="rect">
            <a:avLst/>
          </a:prstGeom>
        </p:spPr>
        <p:txBody>
          <a:bodyPr spcFirstLastPara="1" wrap="square" lIns="116050" tIns="116050" rIns="116050" bIns="116050" anchor="ctr" anchorCtr="0">
            <a:normAutofit/>
          </a:bodyPr>
          <a:lstStyle>
            <a:lvl1pPr marL="457200" lvl="0" indent="-228600">
              <a:lnSpc>
                <a:spcPct val="100000"/>
              </a:lnSpc>
              <a:spcBef>
                <a:spcPts val="0"/>
              </a:spcBef>
              <a:spcAft>
                <a:spcPts val="0"/>
              </a:spcAft>
              <a:buSzPts val="2300"/>
              <a:buNone/>
              <a:defRPr/>
            </a:lvl1pPr>
          </a:lstStyle>
          <a:p>
            <a:endParaRPr/>
          </a:p>
        </p:txBody>
      </p:sp>
      <p:sp>
        <p:nvSpPr>
          <p:cNvPr id="46" name="Google Shape;46;p10"/>
          <p:cNvSpPr txBox="1">
            <a:spLocks noGrp="1"/>
          </p:cNvSpPr>
          <p:nvPr>
            <p:ph type="sldNum" idx="12"/>
          </p:nvPr>
        </p:nvSpPr>
        <p:spPr>
          <a:xfrm>
            <a:off x="9906772" y="6854072"/>
            <a:ext cx="641700" cy="578400"/>
          </a:xfrm>
          <a:prstGeom prst="rect">
            <a:avLst/>
          </a:prstGeom>
        </p:spPr>
        <p:txBody>
          <a:bodyPr spcFirstLastPara="1" wrap="square" lIns="116050" tIns="116050" rIns="116050" bIns="1160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64468" y="654105"/>
            <a:ext cx="9963000" cy="841800"/>
          </a:xfrm>
          <a:prstGeom prst="rect">
            <a:avLst/>
          </a:prstGeom>
          <a:noFill/>
          <a:ln>
            <a:noFill/>
          </a:ln>
        </p:spPr>
        <p:txBody>
          <a:bodyPr spcFirstLastPara="1" wrap="square" lIns="116050" tIns="116050" rIns="116050" bIns="116050" anchor="t" anchorCtr="0">
            <a:normAutofit/>
          </a:bodyPr>
          <a:lstStyle>
            <a:lvl1pPr lvl="0">
              <a:spcBef>
                <a:spcPts val="0"/>
              </a:spcBef>
              <a:spcAft>
                <a:spcPts val="0"/>
              </a:spcAft>
              <a:buClr>
                <a:schemeClr val="dk1"/>
              </a:buClr>
              <a:buSzPts val="3600"/>
              <a:buNone/>
              <a:defRPr sz="3600">
                <a:solidFill>
                  <a:schemeClr val="dk1"/>
                </a:solidFill>
              </a:defRPr>
            </a:lvl1pPr>
            <a:lvl2pPr lvl="1">
              <a:spcBef>
                <a:spcPts val="0"/>
              </a:spcBef>
              <a:spcAft>
                <a:spcPts val="0"/>
              </a:spcAft>
              <a:buClr>
                <a:schemeClr val="dk1"/>
              </a:buClr>
              <a:buSzPts val="3600"/>
              <a:buNone/>
              <a:defRPr sz="3600">
                <a:solidFill>
                  <a:schemeClr val="dk1"/>
                </a:solidFill>
              </a:defRPr>
            </a:lvl2pPr>
            <a:lvl3pPr lvl="2">
              <a:spcBef>
                <a:spcPts val="0"/>
              </a:spcBef>
              <a:spcAft>
                <a:spcPts val="0"/>
              </a:spcAft>
              <a:buClr>
                <a:schemeClr val="dk1"/>
              </a:buClr>
              <a:buSzPts val="3600"/>
              <a:buNone/>
              <a:defRPr sz="3600">
                <a:solidFill>
                  <a:schemeClr val="dk1"/>
                </a:solidFill>
              </a:defRPr>
            </a:lvl3pPr>
            <a:lvl4pPr lvl="3">
              <a:spcBef>
                <a:spcPts val="0"/>
              </a:spcBef>
              <a:spcAft>
                <a:spcPts val="0"/>
              </a:spcAft>
              <a:buClr>
                <a:schemeClr val="dk1"/>
              </a:buClr>
              <a:buSzPts val="3600"/>
              <a:buNone/>
              <a:defRPr sz="3600">
                <a:solidFill>
                  <a:schemeClr val="dk1"/>
                </a:solidFill>
              </a:defRPr>
            </a:lvl4pPr>
            <a:lvl5pPr lvl="4">
              <a:spcBef>
                <a:spcPts val="0"/>
              </a:spcBef>
              <a:spcAft>
                <a:spcPts val="0"/>
              </a:spcAft>
              <a:buClr>
                <a:schemeClr val="dk1"/>
              </a:buClr>
              <a:buSzPts val="3600"/>
              <a:buNone/>
              <a:defRPr sz="3600">
                <a:solidFill>
                  <a:schemeClr val="dk1"/>
                </a:solidFill>
              </a:defRPr>
            </a:lvl5pPr>
            <a:lvl6pPr lvl="5">
              <a:spcBef>
                <a:spcPts val="0"/>
              </a:spcBef>
              <a:spcAft>
                <a:spcPts val="0"/>
              </a:spcAft>
              <a:buClr>
                <a:schemeClr val="dk1"/>
              </a:buClr>
              <a:buSzPts val="3600"/>
              <a:buNone/>
              <a:defRPr sz="3600">
                <a:solidFill>
                  <a:schemeClr val="dk1"/>
                </a:solidFill>
              </a:defRPr>
            </a:lvl6pPr>
            <a:lvl7pPr lvl="6">
              <a:spcBef>
                <a:spcPts val="0"/>
              </a:spcBef>
              <a:spcAft>
                <a:spcPts val="0"/>
              </a:spcAft>
              <a:buClr>
                <a:schemeClr val="dk1"/>
              </a:buClr>
              <a:buSzPts val="3600"/>
              <a:buNone/>
              <a:defRPr sz="3600">
                <a:solidFill>
                  <a:schemeClr val="dk1"/>
                </a:solidFill>
              </a:defRPr>
            </a:lvl7pPr>
            <a:lvl8pPr lvl="7">
              <a:spcBef>
                <a:spcPts val="0"/>
              </a:spcBef>
              <a:spcAft>
                <a:spcPts val="0"/>
              </a:spcAft>
              <a:buClr>
                <a:schemeClr val="dk1"/>
              </a:buClr>
              <a:buSzPts val="3600"/>
              <a:buNone/>
              <a:defRPr sz="3600">
                <a:solidFill>
                  <a:schemeClr val="dk1"/>
                </a:solidFill>
              </a:defRPr>
            </a:lvl8pPr>
            <a:lvl9pPr lvl="8">
              <a:spcBef>
                <a:spcPts val="0"/>
              </a:spcBef>
              <a:spcAft>
                <a:spcPts val="0"/>
              </a:spcAft>
              <a:buClr>
                <a:schemeClr val="dk1"/>
              </a:buClr>
              <a:buSzPts val="3600"/>
              <a:buNone/>
              <a:defRPr sz="3600">
                <a:solidFill>
                  <a:schemeClr val="dk1"/>
                </a:solidFill>
              </a:defRPr>
            </a:lvl9pPr>
          </a:lstStyle>
          <a:p>
            <a:endParaRPr/>
          </a:p>
        </p:txBody>
      </p:sp>
      <p:sp>
        <p:nvSpPr>
          <p:cNvPr id="7" name="Google Shape;7;p1"/>
          <p:cNvSpPr txBox="1">
            <a:spLocks noGrp="1"/>
          </p:cNvSpPr>
          <p:nvPr>
            <p:ph type="body" idx="1"/>
          </p:nvPr>
        </p:nvSpPr>
        <p:spPr>
          <a:xfrm>
            <a:off x="364468" y="1693927"/>
            <a:ext cx="9963000" cy="5021400"/>
          </a:xfrm>
          <a:prstGeom prst="rect">
            <a:avLst/>
          </a:prstGeom>
          <a:noFill/>
          <a:ln>
            <a:noFill/>
          </a:ln>
        </p:spPr>
        <p:txBody>
          <a:bodyPr spcFirstLastPara="1" wrap="square" lIns="116050" tIns="116050" rIns="116050" bIns="116050" anchor="t" anchorCtr="0">
            <a:normAutofit/>
          </a:bodyPr>
          <a:lstStyle>
            <a:lvl1pPr marL="457200" lvl="0" indent="-374650">
              <a:lnSpc>
                <a:spcPct val="115000"/>
              </a:lnSpc>
              <a:spcBef>
                <a:spcPts val="0"/>
              </a:spcBef>
              <a:spcAft>
                <a:spcPts val="0"/>
              </a:spcAft>
              <a:buClr>
                <a:schemeClr val="dk2"/>
              </a:buClr>
              <a:buSzPts val="2300"/>
              <a:buChar char="●"/>
              <a:defRPr sz="2300">
                <a:solidFill>
                  <a:schemeClr val="dk2"/>
                </a:solidFill>
              </a:defRPr>
            </a:lvl1pPr>
            <a:lvl2pPr marL="914400" lvl="1" indent="-342900">
              <a:lnSpc>
                <a:spcPct val="115000"/>
              </a:lnSpc>
              <a:spcBef>
                <a:spcPts val="0"/>
              </a:spcBef>
              <a:spcAft>
                <a:spcPts val="0"/>
              </a:spcAft>
              <a:buClr>
                <a:schemeClr val="dk2"/>
              </a:buClr>
              <a:buSzPts val="1800"/>
              <a:buChar char="○"/>
              <a:defRPr sz="1800">
                <a:solidFill>
                  <a:schemeClr val="dk2"/>
                </a:solidFill>
              </a:defRPr>
            </a:lvl2pPr>
            <a:lvl3pPr marL="1371600" lvl="2" indent="-342900">
              <a:lnSpc>
                <a:spcPct val="115000"/>
              </a:lnSpc>
              <a:spcBef>
                <a:spcPts val="0"/>
              </a:spcBef>
              <a:spcAft>
                <a:spcPts val="0"/>
              </a:spcAft>
              <a:buClr>
                <a:schemeClr val="dk2"/>
              </a:buClr>
              <a:buSzPts val="1800"/>
              <a:buChar char="■"/>
              <a:defRPr sz="1800">
                <a:solidFill>
                  <a:schemeClr val="dk2"/>
                </a:solidFill>
              </a:defRPr>
            </a:lvl3pPr>
            <a:lvl4pPr marL="1828800" lvl="3" indent="-342900">
              <a:lnSpc>
                <a:spcPct val="115000"/>
              </a:lnSpc>
              <a:spcBef>
                <a:spcPts val="0"/>
              </a:spcBef>
              <a:spcAft>
                <a:spcPts val="0"/>
              </a:spcAft>
              <a:buClr>
                <a:schemeClr val="dk2"/>
              </a:buClr>
              <a:buSzPts val="1800"/>
              <a:buChar char="●"/>
              <a:defRPr sz="1800">
                <a:solidFill>
                  <a:schemeClr val="dk2"/>
                </a:solidFill>
              </a:defRPr>
            </a:lvl4pPr>
            <a:lvl5pPr marL="2286000" lvl="4" indent="-342900">
              <a:lnSpc>
                <a:spcPct val="115000"/>
              </a:lnSpc>
              <a:spcBef>
                <a:spcPts val="0"/>
              </a:spcBef>
              <a:spcAft>
                <a:spcPts val="0"/>
              </a:spcAft>
              <a:buClr>
                <a:schemeClr val="dk2"/>
              </a:buClr>
              <a:buSzPts val="1800"/>
              <a:buChar char="○"/>
              <a:defRPr sz="1800">
                <a:solidFill>
                  <a:schemeClr val="dk2"/>
                </a:solidFill>
              </a:defRPr>
            </a:lvl5pPr>
            <a:lvl6pPr marL="2743200" lvl="5" indent="-342900">
              <a:lnSpc>
                <a:spcPct val="115000"/>
              </a:lnSpc>
              <a:spcBef>
                <a:spcPts val="0"/>
              </a:spcBef>
              <a:spcAft>
                <a:spcPts val="0"/>
              </a:spcAft>
              <a:buClr>
                <a:schemeClr val="dk2"/>
              </a:buClr>
              <a:buSzPts val="1800"/>
              <a:buChar char="■"/>
              <a:defRPr sz="1800">
                <a:solidFill>
                  <a:schemeClr val="dk2"/>
                </a:solidFill>
              </a:defRPr>
            </a:lvl6pPr>
            <a:lvl7pPr marL="3200400" lvl="6" indent="-342900">
              <a:lnSpc>
                <a:spcPct val="115000"/>
              </a:lnSpc>
              <a:spcBef>
                <a:spcPts val="0"/>
              </a:spcBef>
              <a:spcAft>
                <a:spcPts val="0"/>
              </a:spcAft>
              <a:buClr>
                <a:schemeClr val="dk2"/>
              </a:buClr>
              <a:buSzPts val="1800"/>
              <a:buChar char="●"/>
              <a:defRPr sz="1800">
                <a:solidFill>
                  <a:schemeClr val="dk2"/>
                </a:solidFill>
              </a:defRPr>
            </a:lvl7pPr>
            <a:lvl8pPr marL="3657600" lvl="7" indent="-342900">
              <a:lnSpc>
                <a:spcPct val="115000"/>
              </a:lnSpc>
              <a:spcBef>
                <a:spcPts val="0"/>
              </a:spcBef>
              <a:spcAft>
                <a:spcPts val="0"/>
              </a:spcAft>
              <a:buClr>
                <a:schemeClr val="dk2"/>
              </a:buClr>
              <a:buSzPts val="1800"/>
              <a:buChar char="○"/>
              <a:defRPr sz="1800">
                <a:solidFill>
                  <a:schemeClr val="dk2"/>
                </a:solidFill>
              </a:defRPr>
            </a:lvl8pPr>
            <a:lvl9pPr marL="4114800" lvl="8" indent="-342900">
              <a:lnSpc>
                <a:spcPct val="115000"/>
              </a:lnSpc>
              <a:spcBef>
                <a:spcPts val="0"/>
              </a:spcBef>
              <a:spcAft>
                <a:spcPts val="0"/>
              </a:spcAft>
              <a:buClr>
                <a:schemeClr val="dk2"/>
              </a:buClr>
              <a:buSzPts val="1800"/>
              <a:buChar char="■"/>
              <a:defRPr sz="1800">
                <a:solidFill>
                  <a:schemeClr val="dk2"/>
                </a:solidFill>
              </a:defRPr>
            </a:lvl9pPr>
          </a:lstStyle>
          <a:p>
            <a:endParaRPr/>
          </a:p>
        </p:txBody>
      </p:sp>
      <p:sp>
        <p:nvSpPr>
          <p:cNvPr id="8" name="Google Shape;8;p1"/>
          <p:cNvSpPr txBox="1">
            <a:spLocks noGrp="1"/>
          </p:cNvSpPr>
          <p:nvPr>
            <p:ph type="sldNum" idx="12"/>
          </p:nvPr>
        </p:nvSpPr>
        <p:spPr>
          <a:xfrm>
            <a:off x="9906772" y="6854072"/>
            <a:ext cx="641700" cy="578400"/>
          </a:xfrm>
          <a:prstGeom prst="rect">
            <a:avLst/>
          </a:prstGeom>
          <a:noFill/>
          <a:ln>
            <a:noFill/>
          </a:ln>
        </p:spPr>
        <p:txBody>
          <a:bodyPr spcFirstLastPara="1" wrap="square" lIns="116050" tIns="116050" rIns="116050" bIns="116050" anchor="ctr" anchorCtr="0">
            <a:norm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slide" Target="slide23.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hyperlink" Target="http://www.mountaingoatsoftware.com/blog/advantages-of-the-as-a-user-i-want-user-story-template" TargetMode="External"/><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hyperlink" Target="https://balsamiq.cloud/spvbhgb/projects" TargetMode="External"/><Relationship Id="rId7"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1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13.xml"/><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13.xml"/><Relationship Id="rId4" Type="http://schemas.openxmlformats.org/officeDocument/2006/relationships/image" Target="../media/image33.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support.applaudsolutions.com/hc/en-us/articles/4406461102481-Release-notes-for-August-2021-Cloud-Platform" TargetMode="External"/><Relationship Id="rId2" Type="http://schemas.openxmlformats.org/officeDocument/2006/relationships/notesSlide" Target="../notesSlides/notesSlide35.xml"/><Relationship Id="rId1" Type="http://schemas.openxmlformats.org/officeDocument/2006/relationships/slideLayout" Target="../slideLayouts/slideLayout13.xml"/><Relationship Id="rId5" Type="http://schemas.openxmlformats.org/officeDocument/2006/relationships/image" Target="../media/image35.png"/><Relationship Id="rId4" Type="http://schemas.openxmlformats.org/officeDocument/2006/relationships/image" Target="../media/image34.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zenhub.com/extension"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hyperlink" Target="https://support.grammarly.com/hc/en-us/articles/115000091552-Install-the-Grammarly-browser-extension"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82"/>
        <p:cNvGrpSpPr/>
        <p:nvPr/>
      </p:nvGrpSpPr>
      <p:grpSpPr>
        <a:xfrm>
          <a:off x="0" y="0"/>
          <a:ext cx="0" cy="0"/>
          <a:chOff x="0" y="0"/>
          <a:chExt cx="0" cy="0"/>
        </a:xfrm>
      </p:grpSpPr>
      <p:pic>
        <p:nvPicPr>
          <p:cNvPr id="83" name="Google Shape;83;p18"/>
          <p:cNvPicPr preferRelativeResize="0"/>
          <p:nvPr/>
        </p:nvPicPr>
        <p:blipFill rotWithShape="1">
          <a:blip r:embed="rId3">
            <a:alphaModFix/>
          </a:blip>
          <a:srcRect l="33664" r="20583" b="8391"/>
          <a:stretch/>
        </p:blipFill>
        <p:spPr>
          <a:xfrm>
            <a:off x="0" y="-1699875"/>
            <a:ext cx="10691999" cy="6057476"/>
          </a:xfrm>
          <a:prstGeom prst="rect">
            <a:avLst/>
          </a:prstGeom>
          <a:noFill/>
          <a:ln>
            <a:noFill/>
          </a:ln>
        </p:spPr>
      </p:pic>
      <p:sp>
        <p:nvSpPr>
          <p:cNvPr id="84" name="Google Shape;84;p18"/>
          <p:cNvSpPr/>
          <p:nvPr/>
        </p:nvSpPr>
        <p:spPr>
          <a:xfrm>
            <a:off x="0" y="4357600"/>
            <a:ext cx="10692000" cy="33600"/>
          </a:xfrm>
          <a:prstGeom prst="rect">
            <a:avLst/>
          </a:prstGeom>
          <a:solidFill>
            <a:srgbClr val="82699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8"/>
          <p:cNvSpPr txBox="1">
            <a:spLocks noGrp="1"/>
          </p:cNvSpPr>
          <p:nvPr>
            <p:ph type="ctrTitle" idx="4294967295"/>
          </p:nvPr>
        </p:nvSpPr>
        <p:spPr>
          <a:xfrm>
            <a:off x="695575" y="4646150"/>
            <a:ext cx="9631800" cy="1664700"/>
          </a:xfrm>
          <a:prstGeom prst="rect">
            <a:avLst/>
          </a:prstGeom>
          <a:noFill/>
          <a:ln>
            <a:noFill/>
          </a:ln>
        </p:spPr>
        <p:txBody>
          <a:bodyPr spcFirstLastPara="1" wrap="square" lIns="116050" tIns="58025" rIns="116050" bIns="58025" anchor="t" anchorCtr="0">
            <a:normAutofit/>
          </a:bodyPr>
          <a:lstStyle/>
          <a:p>
            <a:pPr marL="0" lvl="0" indent="0" algn="l" rtl="0">
              <a:lnSpc>
                <a:spcPct val="90000"/>
              </a:lnSpc>
              <a:spcBef>
                <a:spcPts val="0"/>
              </a:spcBef>
              <a:spcAft>
                <a:spcPts val="0"/>
              </a:spcAft>
              <a:buClr>
                <a:srgbClr val="233242"/>
              </a:buClr>
              <a:buSzPts val="3400"/>
              <a:buFont typeface="Arial"/>
              <a:buNone/>
            </a:pPr>
            <a:r>
              <a:rPr lang="en-GB" b="1" dirty="0">
                <a:solidFill>
                  <a:schemeClr val="lt1"/>
                </a:solidFill>
              </a:rPr>
              <a:t>Managing the Boards</a:t>
            </a:r>
            <a:endParaRPr b="1" dirty="0">
              <a:solidFill>
                <a:schemeClr val="lt1"/>
              </a:solidFill>
            </a:endParaRPr>
          </a:p>
          <a:p>
            <a:pPr marL="0" lvl="0" indent="0" algn="l" rtl="0">
              <a:lnSpc>
                <a:spcPct val="90000"/>
              </a:lnSpc>
              <a:spcBef>
                <a:spcPts val="0"/>
              </a:spcBef>
              <a:spcAft>
                <a:spcPts val="0"/>
              </a:spcAft>
              <a:buClr>
                <a:srgbClr val="233242"/>
              </a:buClr>
              <a:buSzPts val="3400"/>
              <a:buFont typeface="Arial"/>
              <a:buNone/>
            </a:pPr>
            <a:br>
              <a:rPr lang="en-US" sz="1800" b="1" dirty="0">
                <a:solidFill>
                  <a:schemeClr val="lt1"/>
                </a:solidFill>
              </a:rPr>
            </a:br>
            <a:r>
              <a:rPr lang="en-US" sz="1800" b="1" dirty="0">
                <a:solidFill>
                  <a:schemeClr val="lt1"/>
                </a:solidFill>
              </a:rPr>
              <a:t>A Reference Guide For Product Management &amp; Engineering Teams</a:t>
            </a:r>
            <a:endParaRPr sz="1800" b="1" dirty="0">
              <a:solidFill>
                <a:schemeClr val="lt1"/>
              </a:solidFill>
            </a:endParaRPr>
          </a:p>
        </p:txBody>
      </p:sp>
      <p:pic>
        <p:nvPicPr>
          <p:cNvPr id="87" name="Google Shape;87;p18"/>
          <p:cNvPicPr preferRelativeResize="0"/>
          <p:nvPr/>
        </p:nvPicPr>
        <p:blipFill>
          <a:blip r:embed="rId4">
            <a:alphaModFix/>
          </a:blip>
          <a:stretch>
            <a:fillRect/>
          </a:stretch>
        </p:blipFill>
        <p:spPr>
          <a:xfrm>
            <a:off x="8312575" y="6652125"/>
            <a:ext cx="1767425" cy="3906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8"/>
          <p:cNvSpPr txBox="1">
            <a:spLocks noGrp="1"/>
          </p:cNvSpPr>
          <p:nvPr>
            <p:ph type="title"/>
          </p:nvPr>
        </p:nvSpPr>
        <p:spPr>
          <a:xfrm>
            <a:off x="364468" y="3161354"/>
            <a:ext cx="9963000" cy="1237200"/>
          </a:xfrm>
          <a:prstGeom prst="rect">
            <a:avLst/>
          </a:prstGeom>
        </p:spPr>
        <p:txBody>
          <a:bodyPr spcFirstLastPara="1" wrap="square" lIns="116050" tIns="116050" rIns="116050" bIns="116050" anchor="ctr" anchorCtr="0">
            <a:normAutofit/>
          </a:bodyPr>
          <a:lstStyle/>
          <a:p>
            <a:pPr marL="0" lvl="0" indent="0" algn="ctr" rtl="0">
              <a:spcBef>
                <a:spcPts val="0"/>
              </a:spcBef>
              <a:spcAft>
                <a:spcPts val="0"/>
              </a:spcAft>
              <a:buNone/>
            </a:pPr>
            <a:r>
              <a:rPr lang="en-US"/>
              <a:t>STORY FLOW</a:t>
            </a:r>
            <a:endParaRPr/>
          </a:p>
        </p:txBody>
      </p:sp>
      <p:sp>
        <p:nvSpPr>
          <p:cNvPr id="190" name="Google Shape;190;p28"/>
          <p:cNvSpPr txBox="1">
            <a:spLocks noGrp="1"/>
          </p:cNvSpPr>
          <p:nvPr>
            <p:ph type="sldNum" idx="12"/>
          </p:nvPr>
        </p:nvSpPr>
        <p:spPr>
          <a:xfrm>
            <a:off x="9906772" y="6854072"/>
            <a:ext cx="641700" cy="578400"/>
          </a:xfrm>
          <a:prstGeom prst="rect">
            <a:avLst/>
          </a:prstGeom>
        </p:spPr>
        <p:txBody>
          <a:bodyPr spcFirstLastPara="1" wrap="square" lIns="116050" tIns="116050" rIns="116050" bIns="116050" anchor="ctr" anchorCtr="0">
            <a:norm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grpSp>
        <p:nvGrpSpPr>
          <p:cNvPr id="195" name="Google Shape;195;p29"/>
          <p:cNvGrpSpPr/>
          <p:nvPr/>
        </p:nvGrpSpPr>
        <p:grpSpPr>
          <a:xfrm>
            <a:off x="954397" y="3291551"/>
            <a:ext cx="2411330" cy="1296092"/>
            <a:chOff x="942200" y="2687364"/>
            <a:chExt cx="2062200" cy="1175700"/>
          </a:xfrm>
        </p:grpSpPr>
        <p:sp>
          <p:nvSpPr>
            <p:cNvPr id="196" name="Google Shape;196;p29"/>
            <p:cNvSpPr/>
            <p:nvPr/>
          </p:nvSpPr>
          <p:spPr>
            <a:xfrm>
              <a:off x="942200" y="2687364"/>
              <a:ext cx="2062200" cy="1175700"/>
            </a:xfrm>
            <a:prstGeom prst="roundRect">
              <a:avLst>
                <a:gd name="adj" fmla="val 286"/>
              </a:avLst>
            </a:prstGeom>
            <a:solidFill>
              <a:srgbClr val="F4F4F4"/>
            </a:solidFill>
            <a:ln w="31750" cap="flat" cmpd="sng">
              <a:solidFill>
                <a:srgbClr val="826994"/>
              </a:solidFill>
              <a:prstDash val="solid"/>
              <a:miter lim="800000"/>
              <a:headEnd type="none" w="sm" len="sm"/>
              <a:tailEnd type="none" w="sm" len="sm"/>
            </a:ln>
          </p:spPr>
          <p:txBody>
            <a:bodyPr spcFirstLastPara="1" wrap="square" lIns="116050" tIns="58025" rIns="116050" bIns="58025" anchor="t" anchorCtr="0">
              <a:noAutofit/>
            </a:bodyPr>
            <a:lstStyle/>
            <a:p>
              <a:pPr marL="0" marR="0" lvl="0" indent="0" algn="l" rtl="0">
                <a:lnSpc>
                  <a:spcPct val="100000"/>
                </a:lnSpc>
                <a:spcBef>
                  <a:spcPts val="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New Issues</a:t>
              </a:r>
              <a:endParaRPr sz="1800" b="0" i="0" u="none" strike="noStrike" cap="none">
                <a:solidFill>
                  <a:srgbClr val="000000"/>
                </a:solidFill>
                <a:latin typeface="Arial"/>
                <a:ea typeface="Arial"/>
                <a:cs typeface="Arial"/>
                <a:sym typeface="Arial"/>
              </a:endParaRPr>
            </a:p>
          </p:txBody>
        </p:sp>
        <p:sp>
          <p:nvSpPr>
            <p:cNvPr id="197" name="Google Shape;197;p29"/>
            <p:cNvSpPr/>
            <p:nvPr/>
          </p:nvSpPr>
          <p:spPr>
            <a:xfrm>
              <a:off x="1012702" y="3134227"/>
              <a:ext cx="1923900" cy="648600"/>
            </a:xfrm>
            <a:prstGeom prst="roundRect">
              <a:avLst>
                <a:gd name="adj" fmla="val 286"/>
              </a:avLst>
            </a:prstGeom>
            <a:solidFill>
              <a:schemeClr val="lt1"/>
            </a:solidFill>
            <a:ln w="12700" cap="flat" cmpd="sng">
              <a:solidFill>
                <a:srgbClr val="E9E9E9"/>
              </a:solidFill>
              <a:prstDash val="solid"/>
              <a:miter lim="800000"/>
              <a:headEnd type="none" w="sm" len="sm"/>
              <a:tailEnd type="none" w="sm" len="sm"/>
            </a:ln>
          </p:spPr>
          <p:txBody>
            <a:bodyPr spcFirstLastPara="1" wrap="square" lIns="116050" tIns="58025" rIns="116050" bIns="58025"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p:txBody>
        </p:sp>
        <p:cxnSp>
          <p:nvCxnSpPr>
            <p:cNvPr id="198" name="Google Shape;198;p29"/>
            <p:cNvCxnSpPr/>
            <p:nvPr/>
          </p:nvCxnSpPr>
          <p:spPr>
            <a:xfrm>
              <a:off x="969555" y="3079281"/>
              <a:ext cx="2015400" cy="0"/>
            </a:xfrm>
            <a:prstGeom prst="straightConnector1">
              <a:avLst/>
            </a:prstGeom>
            <a:noFill/>
            <a:ln w="12700" cap="flat" cmpd="sng">
              <a:solidFill>
                <a:srgbClr val="E9E9E9"/>
              </a:solidFill>
              <a:prstDash val="solid"/>
              <a:miter lim="800000"/>
              <a:headEnd type="none" w="sm" len="sm"/>
              <a:tailEnd type="none" w="sm" len="sm"/>
            </a:ln>
          </p:spPr>
        </p:cxnSp>
        <p:pic>
          <p:nvPicPr>
            <p:cNvPr id="199" name="Google Shape;199;p29"/>
            <p:cNvPicPr preferRelativeResize="0"/>
            <p:nvPr/>
          </p:nvPicPr>
          <p:blipFill rotWithShape="1">
            <a:blip r:embed="rId3">
              <a:alphaModFix/>
            </a:blip>
            <a:srcRect/>
            <a:stretch/>
          </p:blipFill>
          <p:spPr>
            <a:xfrm>
              <a:off x="1097011" y="3233545"/>
              <a:ext cx="313694" cy="304601"/>
            </a:xfrm>
            <a:prstGeom prst="rect">
              <a:avLst/>
            </a:prstGeom>
            <a:noFill/>
            <a:ln>
              <a:noFill/>
            </a:ln>
          </p:spPr>
        </p:pic>
        <p:sp>
          <p:nvSpPr>
            <p:cNvPr id="200" name="Google Shape;200;p29"/>
            <p:cNvSpPr txBox="1"/>
            <p:nvPr/>
          </p:nvSpPr>
          <p:spPr>
            <a:xfrm>
              <a:off x="1382105" y="3223903"/>
              <a:ext cx="447900" cy="303000"/>
            </a:xfrm>
            <a:prstGeom prst="rect">
              <a:avLst/>
            </a:prstGeom>
            <a:noFill/>
            <a:ln>
              <a:noFill/>
            </a:ln>
          </p:spPr>
          <p:txBody>
            <a:bodyPr spcFirstLastPara="1" wrap="square" lIns="116050" tIns="59400" rIns="0" bIns="58025" anchor="t" anchorCtr="0">
              <a:spAutoFit/>
            </a:bodyPr>
            <a:lstStyle/>
            <a:p>
              <a:pPr marL="0" marR="0" lvl="0" indent="0" algn="l" rtl="0">
                <a:lnSpc>
                  <a:spcPct val="100000"/>
                </a:lnSpc>
                <a:spcBef>
                  <a:spcPts val="0"/>
                </a:spcBef>
                <a:spcAft>
                  <a:spcPts val="0"/>
                </a:spcAft>
                <a:buClr>
                  <a:srgbClr val="3F3F3F"/>
                </a:buClr>
                <a:buSzPts val="1400"/>
                <a:buFont typeface="Arial"/>
                <a:buNone/>
              </a:pPr>
              <a:r>
                <a:rPr lang="en-US" sz="1400" b="0" i="0" u="none" strike="noStrike" cap="none">
                  <a:solidFill>
                    <a:srgbClr val="3F3F3F"/>
                  </a:solidFill>
                  <a:latin typeface="Arial"/>
                  <a:ea typeface="Arial"/>
                  <a:cs typeface="Arial"/>
                  <a:sym typeface="Arial"/>
                </a:rPr>
                <a:t>repo</a:t>
              </a:r>
              <a:endParaRPr sz="1800" b="0" i="0" u="none" strike="noStrike" cap="none">
                <a:solidFill>
                  <a:srgbClr val="000000"/>
                </a:solidFill>
                <a:latin typeface="Arial"/>
                <a:ea typeface="Arial"/>
                <a:cs typeface="Arial"/>
                <a:sym typeface="Arial"/>
              </a:endParaRPr>
            </a:p>
          </p:txBody>
        </p:sp>
        <p:sp>
          <p:nvSpPr>
            <p:cNvPr id="201" name="Google Shape;201;p29"/>
            <p:cNvSpPr txBox="1"/>
            <p:nvPr/>
          </p:nvSpPr>
          <p:spPr>
            <a:xfrm>
              <a:off x="1733655" y="3206113"/>
              <a:ext cx="447900" cy="358800"/>
            </a:xfrm>
            <a:prstGeom prst="rect">
              <a:avLst/>
            </a:prstGeom>
            <a:noFill/>
            <a:ln>
              <a:noFill/>
            </a:ln>
          </p:spPr>
          <p:txBody>
            <a:bodyPr spcFirstLastPara="1" wrap="square" lIns="116050" tIns="59400" rIns="0" bIns="58025" anchor="t" anchorCtr="0">
              <a:spAutoFit/>
            </a:bodyPr>
            <a:lstStyle/>
            <a:p>
              <a:pPr marL="0" marR="0" lvl="0" indent="0" algn="l" rtl="0">
                <a:lnSpc>
                  <a:spcPct val="100000"/>
                </a:lnSpc>
                <a:spcBef>
                  <a:spcPts val="0"/>
                </a:spcBef>
                <a:spcAft>
                  <a:spcPts val="0"/>
                </a:spcAft>
                <a:buClr>
                  <a:srgbClr val="3F3F3F"/>
                </a:buClr>
                <a:buSzPts val="1800"/>
                <a:buFont typeface="Arial"/>
                <a:buNone/>
              </a:pPr>
              <a:r>
                <a:rPr lang="en-US" sz="1800" b="0" i="0" u="none" strike="noStrike" cap="none">
                  <a:solidFill>
                    <a:srgbClr val="3F3F3F"/>
                  </a:solidFill>
                  <a:latin typeface="Arial"/>
                  <a:ea typeface="Arial"/>
                  <a:cs typeface="Arial"/>
                  <a:sym typeface="Arial"/>
                </a:rPr>
                <a:t>#1</a:t>
              </a:r>
              <a:endParaRPr sz="1800" b="0" i="0" u="none" strike="noStrike" cap="none">
                <a:solidFill>
                  <a:srgbClr val="000000"/>
                </a:solidFill>
                <a:latin typeface="Arial"/>
                <a:ea typeface="Arial"/>
                <a:cs typeface="Arial"/>
                <a:sym typeface="Arial"/>
              </a:endParaRPr>
            </a:p>
          </p:txBody>
        </p:sp>
        <p:sp>
          <p:nvSpPr>
            <p:cNvPr id="202" name="Google Shape;202;p29"/>
            <p:cNvSpPr txBox="1"/>
            <p:nvPr/>
          </p:nvSpPr>
          <p:spPr>
            <a:xfrm>
              <a:off x="1374153" y="3405841"/>
              <a:ext cx="1492200" cy="358800"/>
            </a:xfrm>
            <a:prstGeom prst="rect">
              <a:avLst/>
            </a:prstGeom>
            <a:noFill/>
            <a:ln>
              <a:noFill/>
            </a:ln>
          </p:spPr>
          <p:txBody>
            <a:bodyPr spcFirstLastPara="1" wrap="square" lIns="116050" tIns="59400" rIns="0" bIns="58025" anchor="t" anchorCtr="0">
              <a:spAutoFit/>
            </a:bodyPr>
            <a:lstStyle/>
            <a:p>
              <a:pPr marL="0" marR="0" lvl="0" indent="0" algn="l" rtl="0">
                <a:lnSpc>
                  <a:spcPct val="100000"/>
                </a:lnSpc>
                <a:spcBef>
                  <a:spcPts val="0"/>
                </a:spcBef>
                <a:spcAft>
                  <a:spcPts val="0"/>
                </a:spcAft>
                <a:buClr>
                  <a:srgbClr val="3F3F3F"/>
                </a:buClr>
                <a:buSzPts val="1800"/>
                <a:buFont typeface="Arial"/>
                <a:buNone/>
              </a:pPr>
              <a:r>
                <a:rPr lang="en-US" sz="1800" b="0" i="0" u="none" strike="noStrike" cap="none">
                  <a:solidFill>
                    <a:srgbClr val="3F3F3F"/>
                  </a:solidFill>
                  <a:latin typeface="Arial"/>
                  <a:ea typeface="Arial"/>
                  <a:cs typeface="Arial"/>
                  <a:sym typeface="Arial"/>
                </a:rPr>
                <a:t>Some issue</a:t>
              </a:r>
              <a:endParaRPr sz="1800" b="0" i="0" u="none" strike="noStrike" cap="none">
                <a:solidFill>
                  <a:srgbClr val="000000"/>
                </a:solidFill>
                <a:latin typeface="Arial"/>
                <a:ea typeface="Arial"/>
                <a:cs typeface="Arial"/>
                <a:sym typeface="Arial"/>
              </a:endParaRPr>
            </a:p>
          </p:txBody>
        </p:sp>
      </p:grpSp>
      <p:grpSp>
        <p:nvGrpSpPr>
          <p:cNvPr id="203" name="Google Shape;203;p29"/>
          <p:cNvGrpSpPr/>
          <p:nvPr/>
        </p:nvGrpSpPr>
        <p:grpSpPr>
          <a:xfrm>
            <a:off x="4288013" y="1151701"/>
            <a:ext cx="2411330" cy="2042196"/>
            <a:chOff x="3962785" y="1105875"/>
            <a:chExt cx="2062200" cy="1852500"/>
          </a:xfrm>
        </p:grpSpPr>
        <p:sp>
          <p:nvSpPr>
            <p:cNvPr id="204" name="Google Shape;204;p29"/>
            <p:cNvSpPr/>
            <p:nvPr/>
          </p:nvSpPr>
          <p:spPr>
            <a:xfrm>
              <a:off x="3962785" y="1105875"/>
              <a:ext cx="2062200" cy="1852500"/>
            </a:xfrm>
            <a:prstGeom prst="roundRect">
              <a:avLst>
                <a:gd name="adj" fmla="val 286"/>
              </a:avLst>
            </a:prstGeom>
            <a:solidFill>
              <a:srgbClr val="F4F4F4"/>
            </a:solidFill>
            <a:ln w="12700" cap="flat" cmpd="sng">
              <a:solidFill>
                <a:srgbClr val="E9E9E9"/>
              </a:solidFill>
              <a:prstDash val="solid"/>
              <a:miter lim="800000"/>
              <a:headEnd type="none" w="sm" len="sm"/>
              <a:tailEnd type="none" w="sm" len="sm"/>
            </a:ln>
          </p:spPr>
          <p:txBody>
            <a:bodyPr spcFirstLastPara="1" wrap="square" lIns="116050" tIns="58025" rIns="116050" bIns="58025" anchor="t" anchorCtr="0">
              <a:noAutofit/>
            </a:bodyPr>
            <a:lstStyle/>
            <a:p>
              <a:pPr marL="0" marR="0" lvl="0" indent="0" algn="l" rtl="0">
                <a:lnSpc>
                  <a:spcPct val="100000"/>
                </a:lnSpc>
                <a:spcBef>
                  <a:spcPts val="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Backlog</a:t>
              </a:r>
              <a:endParaRPr sz="1800" b="0" i="0" u="none" strike="noStrike" cap="none">
                <a:solidFill>
                  <a:srgbClr val="000000"/>
                </a:solidFill>
                <a:latin typeface="Arial"/>
                <a:ea typeface="Arial"/>
                <a:cs typeface="Arial"/>
                <a:sym typeface="Arial"/>
              </a:endParaRPr>
            </a:p>
          </p:txBody>
        </p:sp>
        <p:sp>
          <p:nvSpPr>
            <p:cNvPr id="205" name="Google Shape;205;p29"/>
            <p:cNvSpPr/>
            <p:nvPr/>
          </p:nvSpPr>
          <p:spPr>
            <a:xfrm>
              <a:off x="4033287" y="1552737"/>
              <a:ext cx="1923900" cy="1317000"/>
            </a:xfrm>
            <a:prstGeom prst="roundRect">
              <a:avLst>
                <a:gd name="adj" fmla="val 286"/>
              </a:avLst>
            </a:prstGeom>
            <a:solidFill>
              <a:schemeClr val="lt1"/>
            </a:solidFill>
            <a:ln w="12700" cap="flat" cmpd="sng">
              <a:solidFill>
                <a:srgbClr val="E9E9E9"/>
              </a:solidFill>
              <a:prstDash val="solid"/>
              <a:miter lim="800000"/>
              <a:headEnd type="none" w="sm" len="sm"/>
              <a:tailEnd type="none" w="sm" len="sm"/>
            </a:ln>
          </p:spPr>
          <p:txBody>
            <a:bodyPr spcFirstLastPara="1" wrap="square" lIns="116050" tIns="58025" rIns="116050" bIns="58025"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p:txBody>
        </p:sp>
        <p:cxnSp>
          <p:nvCxnSpPr>
            <p:cNvPr id="206" name="Google Shape;206;p29"/>
            <p:cNvCxnSpPr/>
            <p:nvPr/>
          </p:nvCxnSpPr>
          <p:spPr>
            <a:xfrm>
              <a:off x="3962785" y="1497792"/>
              <a:ext cx="2062200" cy="0"/>
            </a:xfrm>
            <a:prstGeom prst="straightConnector1">
              <a:avLst/>
            </a:prstGeom>
            <a:noFill/>
            <a:ln w="12700" cap="flat" cmpd="sng">
              <a:solidFill>
                <a:srgbClr val="E9E9E9"/>
              </a:solidFill>
              <a:prstDash val="solid"/>
              <a:miter lim="800000"/>
              <a:headEnd type="none" w="sm" len="sm"/>
              <a:tailEnd type="none" w="sm" len="sm"/>
            </a:ln>
          </p:spPr>
        </p:cxnSp>
        <p:pic>
          <p:nvPicPr>
            <p:cNvPr id="207" name="Google Shape;207;p29"/>
            <p:cNvPicPr preferRelativeResize="0"/>
            <p:nvPr/>
          </p:nvPicPr>
          <p:blipFill rotWithShape="1">
            <a:blip r:embed="rId3">
              <a:alphaModFix/>
            </a:blip>
            <a:srcRect/>
            <a:stretch/>
          </p:blipFill>
          <p:spPr>
            <a:xfrm>
              <a:off x="4117596" y="1652056"/>
              <a:ext cx="313694" cy="304601"/>
            </a:xfrm>
            <a:prstGeom prst="rect">
              <a:avLst/>
            </a:prstGeom>
            <a:noFill/>
            <a:ln>
              <a:noFill/>
            </a:ln>
          </p:spPr>
        </p:pic>
        <p:pic>
          <p:nvPicPr>
            <p:cNvPr id="208" name="Google Shape;208;p29"/>
            <p:cNvPicPr preferRelativeResize="0"/>
            <p:nvPr/>
          </p:nvPicPr>
          <p:blipFill rotWithShape="1">
            <a:blip r:embed="rId4">
              <a:alphaModFix/>
            </a:blip>
            <a:srcRect/>
            <a:stretch/>
          </p:blipFill>
          <p:spPr>
            <a:xfrm>
              <a:off x="4203239" y="2122351"/>
              <a:ext cx="199451" cy="213698"/>
            </a:xfrm>
            <a:prstGeom prst="rect">
              <a:avLst/>
            </a:prstGeom>
            <a:noFill/>
            <a:ln>
              <a:noFill/>
            </a:ln>
          </p:spPr>
        </p:pic>
        <p:sp>
          <p:nvSpPr>
            <p:cNvPr id="209" name="Google Shape;209;p29"/>
            <p:cNvSpPr txBox="1"/>
            <p:nvPr/>
          </p:nvSpPr>
          <p:spPr>
            <a:xfrm>
              <a:off x="4402690" y="1642414"/>
              <a:ext cx="447900" cy="303000"/>
            </a:xfrm>
            <a:prstGeom prst="rect">
              <a:avLst/>
            </a:prstGeom>
            <a:noFill/>
            <a:ln>
              <a:noFill/>
            </a:ln>
          </p:spPr>
          <p:txBody>
            <a:bodyPr spcFirstLastPara="1" wrap="square" lIns="116050" tIns="59400" rIns="0" bIns="58025" anchor="t" anchorCtr="0">
              <a:spAutoFit/>
            </a:bodyPr>
            <a:lstStyle/>
            <a:p>
              <a:pPr marL="0" marR="0" lvl="0" indent="0" algn="l" rtl="0">
                <a:lnSpc>
                  <a:spcPct val="100000"/>
                </a:lnSpc>
                <a:spcBef>
                  <a:spcPts val="0"/>
                </a:spcBef>
                <a:spcAft>
                  <a:spcPts val="0"/>
                </a:spcAft>
                <a:buClr>
                  <a:srgbClr val="3F3F3F"/>
                </a:buClr>
                <a:buSzPts val="1400"/>
                <a:buFont typeface="Arial"/>
                <a:buNone/>
              </a:pPr>
              <a:r>
                <a:rPr lang="en-US" sz="1400" b="0" i="0" u="none" strike="noStrike" cap="none">
                  <a:solidFill>
                    <a:srgbClr val="3F3F3F"/>
                  </a:solidFill>
                  <a:latin typeface="Arial"/>
                  <a:ea typeface="Arial"/>
                  <a:cs typeface="Arial"/>
                  <a:sym typeface="Arial"/>
                </a:rPr>
                <a:t>repo</a:t>
              </a:r>
              <a:endParaRPr sz="1800" b="0" i="0" u="none" strike="noStrike" cap="none">
                <a:solidFill>
                  <a:srgbClr val="000000"/>
                </a:solidFill>
                <a:latin typeface="Arial"/>
                <a:ea typeface="Arial"/>
                <a:cs typeface="Arial"/>
                <a:sym typeface="Arial"/>
              </a:endParaRPr>
            </a:p>
          </p:txBody>
        </p:sp>
        <p:sp>
          <p:nvSpPr>
            <p:cNvPr id="210" name="Google Shape;210;p29"/>
            <p:cNvSpPr txBox="1"/>
            <p:nvPr/>
          </p:nvSpPr>
          <p:spPr>
            <a:xfrm>
              <a:off x="4754240" y="1624624"/>
              <a:ext cx="447900" cy="358800"/>
            </a:xfrm>
            <a:prstGeom prst="rect">
              <a:avLst/>
            </a:prstGeom>
            <a:noFill/>
            <a:ln>
              <a:noFill/>
            </a:ln>
          </p:spPr>
          <p:txBody>
            <a:bodyPr spcFirstLastPara="1" wrap="square" lIns="116050" tIns="59400" rIns="0" bIns="58025" anchor="t" anchorCtr="0">
              <a:spAutoFit/>
            </a:bodyPr>
            <a:lstStyle/>
            <a:p>
              <a:pPr marL="0" marR="0" lvl="0" indent="0" algn="l" rtl="0">
                <a:lnSpc>
                  <a:spcPct val="100000"/>
                </a:lnSpc>
                <a:spcBef>
                  <a:spcPts val="0"/>
                </a:spcBef>
                <a:spcAft>
                  <a:spcPts val="0"/>
                </a:spcAft>
                <a:buClr>
                  <a:srgbClr val="3F3F3F"/>
                </a:buClr>
                <a:buSzPts val="1800"/>
                <a:buFont typeface="Arial"/>
                <a:buNone/>
              </a:pPr>
              <a:r>
                <a:rPr lang="en-US" sz="1800" b="0" i="0" u="none" strike="noStrike" cap="none">
                  <a:solidFill>
                    <a:srgbClr val="3F3F3F"/>
                  </a:solidFill>
                  <a:latin typeface="Arial"/>
                  <a:ea typeface="Arial"/>
                  <a:cs typeface="Arial"/>
                  <a:sym typeface="Arial"/>
                </a:rPr>
                <a:t>#1</a:t>
              </a:r>
              <a:endParaRPr sz="1800" b="0" i="0" u="none" strike="noStrike" cap="none">
                <a:solidFill>
                  <a:srgbClr val="000000"/>
                </a:solidFill>
                <a:latin typeface="Arial"/>
                <a:ea typeface="Arial"/>
                <a:cs typeface="Arial"/>
                <a:sym typeface="Arial"/>
              </a:endParaRPr>
            </a:p>
          </p:txBody>
        </p:sp>
        <p:sp>
          <p:nvSpPr>
            <p:cNvPr id="211" name="Google Shape;211;p29"/>
            <p:cNvSpPr txBox="1"/>
            <p:nvPr/>
          </p:nvSpPr>
          <p:spPr>
            <a:xfrm>
              <a:off x="4394717" y="1824352"/>
              <a:ext cx="1555500" cy="358800"/>
            </a:xfrm>
            <a:prstGeom prst="rect">
              <a:avLst/>
            </a:prstGeom>
            <a:noFill/>
            <a:ln>
              <a:noFill/>
            </a:ln>
          </p:spPr>
          <p:txBody>
            <a:bodyPr spcFirstLastPara="1" wrap="square" lIns="116050" tIns="59400" rIns="0" bIns="58025" anchor="t" anchorCtr="0">
              <a:spAutoFit/>
            </a:bodyPr>
            <a:lstStyle/>
            <a:p>
              <a:pPr marL="0" marR="0" lvl="0" indent="0" algn="l" rtl="0">
                <a:lnSpc>
                  <a:spcPct val="100000"/>
                </a:lnSpc>
                <a:spcBef>
                  <a:spcPts val="0"/>
                </a:spcBef>
                <a:spcAft>
                  <a:spcPts val="0"/>
                </a:spcAft>
                <a:buClr>
                  <a:srgbClr val="3F3F3F"/>
                </a:buClr>
                <a:buSzPts val="1800"/>
                <a:buFont typeface="Arial"/>
                <a:buNone/>
              </a:pPr>
              <a:r>
                <a:rPr lang="en-US" sz="1800" b="0" i="0" u="none" strike="noStrike" cap="none">
                  <a:solidFill>
                    <a:srgbClr val="3F3F3F"/>
                  </a:solidFill>
                  <a:latin typeface="Arial"/>
                  <a:ea typeface="Arial"/>
                  <a:cs typeface="Arial"/>
                  <a:sym typeface="Arial"/>
                </a:rPr>
                <a:t>Some issue</a:t>
              </a:r>
              <a:endParaRPr sz="1800" b="0" i="0" u="none" strike="noStrike" cap="none">
                <a:solidFill>
                  <a:srgbClr val="000000"/>
                </a:solidFill>
                <a:latin typeface="Arial"/>
                <a:ea typeface="Arial"/>
                <a:cs typeface="Arial"/>
                <a:sym typeface="Arial"/>
              </a:endParaRPr>
            </a:p>
          </p:txBody>
        </p:sp>
        <p:cxnSp>
          <p:nvCxnSpPr>
            <p:cNvPr id="212" name="Google Shape;212;p29"/>
            <p:cNvCxnSpPr/>
            <p:nvPr/>
          </p:nvCxnSpPr>
          <p:spPr>
            <a:xfrm>
              <a:off x="4035223" y="2440821"/>
              <a:ext cx="1915200" cy="0"/>
            </a:xfrm>
            <a:prstGeom prst="straightConnector1">
              <a:avLst/>
            </a:prstGeom>
            <a:noFill/>
            <a:ln w="12700" cap="flat" cmpd="sng">
              <a:solidFill>
                <a:srgbClr val="E9E9E9"/>
              </a:solidFill>
              <a:prstDash val="solid"/>
              <a:miter lim="800000"/>
              <a:headEnd type="none" w="sm" len="sm"/>
              <a:tailEnd type="none" w="sm" len="sm"/>
            </a:ln>
          </p:spPr>
        </p:cxnSp>
        <p:sp>
          <p:nvSpPr>
            <p:cNvPr id="213" name="Google Shape;213;p29"/>
            <p:cNvSpPr txBox="1"/>
            <p:nvPr/>
          </p:nvSpPr>
          <p:spPr>
            <a:xfrm>
              <a:off x="4394727" y="2099541"/>
              <a:ext cx="1384800" cy="317100"/>
            </a:xfrm>
            <a:prstGeom prst="rect">
              <a:avLst/>
            </a:prstGeom>
            <a:noFill/>
            <a:ln>
              <a:noFill/>
            </a:ln>
          </p:spPr>
          <p:txBody>
            <a:bodyPr spcFirstLastPara="1" wrap="square" lIns="116050" tIns="59400" rIns="0" bIns="58025" anchor="t" anchorCtr="0">
              <a:spAutoFit/>
            </a:bodyPr>
            <a:lstStyle/>
            <a:p>
              <a:pPr marL="0" marR="0" lvl="0" indent="0" algn="l" rtl="0">
                <a:lnSpc>
                  <a:spcPct val="100000"/>
                </a:lnSpc>
                <a:spcBef>
                  <a:spcPts val="0"/>
                </a:spcBef>
                <a:spcAft>
                  <a:spcPts val="0"/>
                </a:spcAft>
                <a:buClr>
                  <a:srgbClr val="7F7F7F"/>
                </a:buClr>
                <a:buSzPts val="1500"/>
                <a:buFont typeface="Arial"/>
                <a:buNone/>
              </a:pPr>
              <a:r>
                <a:rPr lang="en-US" sz="1500" b="0" i="0" u="none" strike="noStrike" cap="none">
                  <a:solidFill>
                    <a:srgbClr val="7F7F7F"/>
                  </a:solidFill>
                  <a:latin typeface="Arial"/>
                  <a:ea typeface="Arial"/>
                  <a:cs typeface="Arial"/>
                  <a:sym typeface="Arial"/>
                </a:rPr>
                <a:t>Sprint x – 1.1</a:t>
              </a:r>
              <a:endParaRPr sz="1800" b="0" i="0" u="none" strike="noStrike" cap="none">
                <a:solidFill>
                  <a:srgbClr val="000000"/>
                </a:solidFill>
                <a:latin typeface="Arial"/>
                <a:ea typeface="Arial"/>
                <a:cs typeface="Arial"/>
                <a:sym typeface="Arial"/>
              </a:endParaRPr>
            </a:p>
          </p:txBody>
        </p:sp>
        <p:sp>
          <p:nvSpPr>
            <p:cNvPr id="214" name="Google Shape;214;p29"/>
            <p:cNvSpPr/>
            <p:nvPr/>
          </p:nvSpPr>
          <p:spPr>
            <a:xfrm>
              <a:off x="4402690" y="2569150"/>
              <a:ext cx="447900" cy="201600"/>
            </a:xfrm>
            <a:prstGeom prst="roundRect">
              <a:avLst>
                <a:gd name="adj" fmla="val 3555"/>
              </a:avLst>
            </a:prstGeom>
            <a:solidFill>
              <a:srgbClr val="A2EFEF"/>
            </a:solidFill>
            <a:ln>
              <a:noFill/>
            </a:ln>
            <a:effectLst>
              <a:outerShdw blurRad="50800" dist="38100" dir="2700000" sx="97000" sy="97000" algn="tl" rotWithShape="0">
                <a:srgbClr val="000000">
                  <a:alpha val="40000"/>
                </a:srgbClr>
              </a:outerShdw>
            </a:effectLst>
          </p:spPr>
          <p:txBody>
            <a:bodyPr spcFirstLastPara="1" wrap="square" lIns="45700" tIns="59400" rIns="45700" bIns="58025" anchor="ctr" anchorCtr="0">
              <a:noAutofit/>
            </a:bodyPr>
            <a:lstStyle/>
            <a:p>
              <a:pPr marL="0" marR="0" lvl="0" indent="0" algn="ctr" rtl="0">
                <a:lnSpc>
                  <a:spcPct val="100000"/>
                </a:lnSpc>
                <a:spcBef>
                  <a:spcPts val="0"/>
                </a:spcBef>
                <a:spcAft>
                  <a:spcPts val="0"/>
                </a:spcAft>
                <a:buClr>
                  <a:srgbClr val="262626"/>
                </a:buClr>
                <a:buSzPts val="1400"/>
                <a:buFont typeface="Arial"/>
                <a:buNone/>
              </a:pPr>
              <a:r>
                <a:rPr lang="en-US" sz="1400" b="0" i="0" u="none" strike="noStrike" cap="none">
                  <a:solidFill>
                    <a:srgbClr val="262626"/>
                  </a:solidFill>
                  <a:latin typeface="Arial"/>
                  <a:ea typeface="Arial"/>
                  <a:cs typeface="Arial"/>
                  <a:sym typeface="Arial"/>
                </a:rPr>
                <a:t>label</a:t>
              </a:r>
              <a:endParaRPr sz="1800" b="0" i="0" u="none" strike="noStrike" cap="none">
                <a:solidFill>
                  <a:srgbClr val="000000"/>
                </a:solidFill>
                <a:latin typeface="Arial"/>
                <a:ea typeface="Arial"/>
                <a:cs typeface="Arial"/>
                <a:sym typeface="Arial"/>
              </a:endParaRPr>
            </a:p>
          </p:txBody>
        </p:sp>
      </p:grpSp>
      <p:grpSp>
        <p:nvGrpSpPr>
          <p:cNvPr id="215" name="Google Shape;215;p29"/>
          <p:cNvGrpSpPr/>
          <p:nvPr/>
        </p:nvGrpSpPr>
        <p:grpSpPr>
          <a:xfrm>
            <a:off x="7515069" y="2922994"/>
            <a:ext cx="2411330" cy="2042196"/>
            <a:chOff x="3962785" y="1105875"/>
            <a:chExt cx="2062200" cy="1852500"/>
          </a:xfrm>
        </p:grpSpPr>
        <p:sp>
          <p:nvSpPr>
            <p:cNvPr id="216" name="Google Shape;216;p29"/>
            <p:cNvSpPr/>
            <p:nvPr/>
          </p:nvSpPr>
          <p:spPr>
            <a:xfrm>
              <a:off x="3962785" y="1105875"/>
              <a:ext cx="2062200" cy="1852500"/>
            </a:xfrm>
            <a:prstGeom prst="roundRect">
              <a:avLst>
                <a:gd name="adj" fmla="val 286"/>
              </a:avLst>
            </a:prstGeom>
            <a:solidFill>
              <a:srgbClr val="F4F4F4"/>
            </a:solidFill>
            <a:ln w="12700" cap="flat" cmpd="sng">
              <a:solidFill>
                <a:srgbClr val="E9E9E9"/>
              </a:solidFill>
              <a:prstDash val="solid"/>
              <a:miter lim="800000"/>
              <a:headEnd type="none" w="sm" len="sm"/>
              <a:tailEnd type="none" w="sm" len="sm"/>
            </a:ln>
          </p:spPr>
          <p:txBody>
            <a:bodyPr spcFirstLastPara="1" wrap="square" lIns="116050" tIns="58025" rIns="116050" bIns="58025" anchor="t" anchorCtr="0">
              <a:noAutofit/>
            </a:bodyPr>
            <a:lstStyle/>
            <a:p>
              <a:pPr marL="0" marR="0" lvl="0" indent="0" algn="l" rtl="0">
                <a:lnSpc>
                  <a:spcPct val="100000"/>
                </a:lnSpc>
                <a:spcBef>
                  <a:spcPts val="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Closed</a:t>
              </a:r>
              <a:endParaRPr sz="1800" b="0" i="0" u="none" strike="noStrike" cap="none">
                <a:solidFill>
                  <a:srgbClr val="000000"/>
                </a:solidFill>
                <a:latin typeface="Arial"/>
                <a:ea typeface="Arial"/>
                <a:cs typeface="Arial"/>
                <a:sym typeface="Arial"/>
              </a:endParaRPr>
            </a:p>
          </p:txBody>
        </p:sp>
        <p:sp>
          <p:nvSpPr>
            <p:cNvPr id="217" name="Google Shape;217;p29"/>
            <p:cNvSpPr/>
            <p:nvPr/>
          </p:nvSpPr>
          <p:spPr>
            <a:xfrm>
              <a:off x="4033287" y="1552737"/>
              <a:ext cx="1923900" cy="1317000"/>
            </a:xfrm>
            <a:prstGeom prst="roundRect">
              <a:avLst>
                <a:gd name="adj" fmla="val 286"/>
              </a:avLst>
            </a:prstGeom>
            <a:solidFill>
              <a:schemeClr val="lt1"/>
            </a:solidFill>
            <a:ln w="12700" cap="flat" cmpd="sng">
              <a:solidFill>
                <a:srgbClr val="E9E9E9"/>
              </a:solidFill>
              <a:prstDash val="solid"/>
              <a:miter lim="800000"/>
              <a:headEnd type="none" w="sm" len="sm"/>
              <a:tailEnd type="none" w="sm" len="sm"/>
            </a:ln>
          </p:spPr>
          <p:txBody>
            <a:bodyPr spcFirstLastPara="1" wrap="square" lIns="116050" tIns="58025" rIns="116050" bIns="58025"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p:txBody>
        </p:sp>
        <p:cxnSp>
          <p:nvCxnSpPr>
            <p:cNvPr id="218" name="Google Shape;218;p29"/>
            <p:cNvCxnSpPr/>
            <p:nvPr/>
          </p:nvCxnSpPr>
          <p:spPr>
            <a:xfrm>
              <a:off x="3962785" y="1497792"/>
              <a:ext cx="2062200" cy="0"/>
            </a:xfrm>
            <a:prstGeom prst="straightConnector1">
              <a:avLst/>
            </a:prstGeom>
            <a:noFill/>
            <a:ln w="12700" cap="flat" cmpd="sng">
              <a:solidFill>
                <a:srgbClr val="E9E9E9"/>
              </a:solidFill>
              <a:prstDash val="solid"/>
              <a:miter lim="800000"/>
              <a:headEnd type="none" w="sm" len="sm"/>
              <a:tailEnd type="none" w="sm" len="sm"/>
            </a:ln>
          </p:spPr>
        </p:cxnSp>
        <p:pic>
          <p:nvPicPr>
            <p:cNvPr id="219" name="Google Shape;219;p29"/>
            <p:cNvPicPr preferRelativeResize="0"/>
            <p:nvPr/>
          </p:nvPicPr>
          <p:blipFill rotWithShape="1">
            <a:blip r:embed="rId3">
              <a:alphaModFix/>
            </a:blip>
            <a:srcRect/>
            <a:stretch/>
          </p:blipFill>
          <p:spPr>
            <a:xfrm>
              <a:off x="4117596" y="1652056"/>
              <a:ext cx="313694" cy="304601"/>
            </a:xfrm>
            <a:prstGeom prst="rect">
              <a:avLst/>
            </a:prstGeom>
            <a:noFill/>
            <a:ln>
              <a:noFill/>
            </a:ln>
          </p:spPr>
        </p:pic>
        <p:pic>
          <p:nvPicPr>
            <p:cNvPr id="220" name="Google Shape;220;p29"/>
            <p:cNvPicPr preferRelativeResize="0"/>
            <p:nvPr/>
          </p:nvPicPr>
          <p:blipFill rotWithShape="1">
            <a:blip r:embed="rId4">
              <a:alphaModFix/>
            </a:blip>
            <a:srcRect/>
            <a:stretch/>
          </p:blipFill>
          <p:spPr>
            <a:xfrm>
              <a:off x="4203239" y="2122351"/>
              <a:ext cx="199451" cy="213698"/>
            </a:xfrm>
            <a:prstGeom prst="rect">
              <a:avLst/>
            </a:prstGeom>
            <a:noFill/>
            <a:ln>
              <a:noFill/>
            </a:ln>
          </p:spPr>
        </p:pic>
        <p:sp>
          <p:nvSpPr>
            <p:cNvPr id="221" name="Google Shape;221;p29"/>
            <p:cNvSpPr txBox="1"/>
            <p:nvPr/>
          </p:nvSpPr>
          <p:spPr>
            <a:xfrm>
              <a:off x="4402690" y="1642414"/>
              <a:ext cx="447900" cy="303000"/>
            </a:xfrm>
            <a:prstGeom prst="rect">
              <a:avLst/>
            </a:prstGeom>
            <a:noFill/>
            <a:ln>
              <a:noFill/>
            </a:ln>
          </p:spPr>
          <p:txBody>
            <a:bodyPr spcFirstLastPara="1" wrap="square" lIns="116050" tIns="59400" rIns="0" bIns="58025" anchor="t" anchorCtr="0">
              <a:spAutoFit/>
            </a:bodyPr>
            <a:lstStyle/>
            <a:p>
              <a:pPr marL="0" marR="0" lvl="0" indent="0" algn="l" rtl="0">
                <a:lnSpc>
                  <a:spcPct val="100000"/>
                </a:lnSpc>
                <a:spcBef>
                  <a:spcPts val="0"/>
                </a:spcBef>
                <a:spcAft>
                  <a:spcPts val="0"/>
                </a:spcAft>
                <a:buClr>
                  <a:srgbClr val="3F3F3F"/>
                </a:buClr>
                <a:buSzPts val="1400"/>
                <a:buFont typeface="Arial"/>
                <a:buNone/>
              </a:pPr>
              <a:r>
                <a:rPr lang="en-US" sz="1400" b="0" i="0" u="none" strike="noStrike" cap="none">
                  <a:solidFill>
                    <a:srgbClr val="3F3F3F"/>
                  </a:solidFill>
                  <a:latin typeface="Arial"/>
                  <a:ea typeface="Arial"/>
                  <a:cs typeface="Arial"/>
                  <a:sym typeface="Arial"/>
                </a:rPr>
                <a:t>repo</a:t>
              </a:r>
              <a:endParaRPr sz="1800" b="0" i="0" u="none" strike="noStrike" cap="none">
                <a:solidFill>
                  <a:srgbClr val="000000"/>
                </a:solidFill>
                <a:latin typeface="Arial"/>
                <a:ea typeface="Arial"/>
                <a:cs typeface="Arial"/>
                <a:sym typeface="Arial"/>
              </a:endParaRPr>
            </a:p>
          </p:txBody>
        </p:sp>
        <p:sp>
          <p:nvSpPr>
            <p:cNvPr id="222" name="Google Shape;222;p29"/>
            <p:cNvSpPr txBox="1"/>
            <p:nvPr/>
          </p:nvSpPr>
          <p:spPr>
            <a:xfrm>
              <a:off x="4754240" y="1624624"/>
              <a:ext cx="447900" cy="358800"/>
            </a:xfrm>
            <a:prstGeom prst="rect">
              <a:avLst/>
            </a:prstGeom>
            <a:noFill/>
            <a:ln>
              <a:noFill/>
            </a:ln>
          </p:spPr>
          <p:txBody>
            <a:bodyPr spcFirstLastPara="1" wrap="square" lIns="116050" tIns="59400" rIns="0" bIns="58025" anchor="t" anchorCtr="0">
              <a:spAutoFit/>
            </a:bodyPr>
            <a:lstStyle/>
            <a:p>
              <a:pPr marL="0" marR="0" lvl="0" indent="0" algn="l" rtl="0">
                <a:lnSpc>
                  <a:spcPct val="100000"/>
                </a:lnSpc>
                <a:spcBef>
                  <a:spcPts val="0"/>
                </a:spcBef>
                <a:spcAft>
                  <a:spcPts val="0"/>
                </a:spcAft>
                <a:buClr>
                  <a:srgbClr val="3F3F3F"/>
                </a:buClr>
                <a:buSzPts val="1800"/>
                <a:buFont typeface="Arial"/>
                <a:buNone/>
              </a:pPr>
              <a:r>
                <a:rPr lang="en-US" sz="1800" b="0" i="0" u="none" strike="noStrike" cap="none">
                  <a:solidFill>
                    <a:srgbClr val="3F3F3F"/>
                  </a:solidFill>
                  <a:latin typeface="Arial"/>
                  <a:ea typeface="Arial"/>
                  <a:cs typeface="Arial"/>
                  <a:sym typeface="Arial"/>
                </a:rPr>
                <a:t>#1</a:t>
              </a:r>
              <a:endParaRPr sz="1800" b="0" i="0" u="none" strike="noStrike" cap="none">
                <a:solidFill>
                  <a:srgbClr val="000000"/>
                </a:solidFill>
                <a:latin typeface="Arial"/>
                <a:ea typeface="Arial"/>
                <a:cs typeface="Arial"/>
                <a:sym typeface="Arial"/>
              </a:endParaRPr>
            </a:p>
          </p:txBody>
        </p:sp>
        <p:sp>
          <p:nvSpPr>
            <p:cNvPr id="223" name="Google Shape;223;p29"/>
            <p:cNvSpPr txBox="1"/>
            <p:nvPr/>
          </p:nvSpPr>
          <p:spPr>
            <a:xfrm>
              <a:off x="4394741" y="1824359"/>
              <a:ext cx="1555500" cy="358800"/>
            </a:xfrm>
            <a:prstGeom prst="rect">
              <a:avLst/>
            </a:prstGeom>
            <a:noFill/>
            <a:ln>
              <a:noFill/>
            </a:ln>
          </p:spPr>
          <p:txBody>
            <a:bodyPr spcFirstLastPara="1" wrap="square" lIns="116050" tIns="59400" rIns="0" bIns="58025" anchor="t" anchorCtr="0">
              <a:spAutoFit/>
            </a:bodyPr>
            <a:lstStyle/>
            <a:p>
              <a:pPr marL="0" marR="0" lvl="0" indent="0" algn="l" rtl="0">
                <a:lnSpc>
                  <a:spcPct val="100000"/>
                </a:lnSpc>
                <a:spcBef>
                  <a:spcPts val="0"/>
                </a:spcBef>
                <a:spcAft>
                  <a:spcPts val="0"/>
                </a:spcAft>
                <a:buClr>
                  <a:srgbClr val="3F3F3F"/>
                </a:buClr>
                <a:buSzPts val="1800"/>
                <a:buFont typeface="Arial"/>
                <a:buNone/>
              </a:pPr>
              <a:r>
                <a:rPr lang="en-US" sz="1800" b="0" i="0" u="none" strike="noStrike" cap="none">
                  <a:solidFill>
                    <a:srgbClr val="3F3F3F"/>
                  </a:solidFill>
                  <a:latin typeface="Arial"/>
                  <a:ea typeface="Arial"/>
                  <a:cs typeface="Arial"/>
                  <a:sym typeface="Arial"/>
                </a:rPr>
                <a:t>Some issue</a:t>
              </a:r>
              <a:endParaRPr sz="1800" b="0" i="0" u="none" strike="noStrike" cap="none">
                <a:solidFill>
                  <a:srgbClr val="000000"/>
                </a:solidFill>
                <a:latin typeface="Arial"/>
                <a:ea typeface="Arial"/>
                <a:cs typeface="Arial"/>
                <a:sym typeface="Arial"/>
              </a:endParaRPr>
            </a:p>
          </p:txBody>
        </p:sp>
        <p:cxnSp>
          <p:nvCxnSpPr>
            <p:cNvPr id="224" name="Google Shape;224;p29"/>
            <p:cNvCxnSpPr/>
            <p:nvPr/>
          </p:nvCxnSpPr>
          <p:spPr>
            <a:xfrm>
              <a:off x="4035223" y="2440821"/>
              <a:ext cx="1915200" cy="0"/>
            </a:xfrm>
            <a:prstGeom prst="straightConnector1">
              <a:avLst/>
            </a:prstGeom>
            <a:noFill/>
            <a:ln w="12700" cap="flat" cmpd="sng">
              <a:solidFill>
                <a:srgbClr val="E9E9E9"/>
              </a:solidFill>
              <a:prstDash val="solid"/>
              <a:miter lim="800000"/>
              <a:headEnd type="none" w="sm" len="sm"/>
              <a:tailEnd type="none" w="sm" len="sm"/>
            </a:ln>
          </p:spPr>
        </p:cxnSp>
        <p:sp>
          <p:nvSpPr>
            <p:cNvPr id="225" name="Google Shape;225;p29"/>
            <p:cNvSpPr txBox="1"/>
            <p:nvPr/>
          </p:nvSpPr>
          <p:spPr>
            <a:xfrm>
              <a:off x="4394727" y="2099541"/>
              <a:ext cx="1384800" cy="317100"/>
            </a:xfrm>
            <a:prstGeom prst="rect">
              <a:avLst/>
            </a:prstGeom>
            <a:noFill/>
            <a:ln>
              <a:noFill/>
            </a:ln>
          </p:spPr>
          <p:txBody>
            <a:bodyPr spcFirstLastPara="1" wrap="square" lIns="116050" tIns="59400" rIns="0" bIns="58025" anchor="t" anchorCtr="0">
              <a:spAutoFit/>
            </a:bodyPr>
            <a:lstStyle/>
            <a:p>
              <a:pPr marL="0" marR="0" lvl="0" indent="0" algn="l" rtl="0">
                <a:lnSpc>
                  <a:spcPct val="100000"/>
                </a:lnSpc>
                <a:spcBef>
                  <a:spcPts val="0"/>
                </a:spcBef>
                <a:spcAft>
                  <a:spcPts val="0"/>
                </a:spcAft>
                <a:buClr>
                  <a:srgbClr val="7F7F7F"/>
                </a:buClr>
                <a:buSzPts val="1500"/>
                <a:buFont typeface="Arial"/>
                <a:buNone/>
              </a:pPr>
              <a:r>
                <a:rPr lang="en-US" sz="1500" b="0" i="0" u="none" strike="noStrike" cap="none">
                  <a:solidFill>
                    <a:srgbClr val="7F7F7F"/>
                  </a:solidFill>
                  <a:latin typeface="Arial"/>
                  <a:ea typeface="Arial"/>
                  <a:cs typeface="Arial"/>
                  <a:sym typeface="Arial"/>
                </a:rPr>
                <a:t>Sprint x – 1.1</a:t>
              </a:r>
              <a:endParaRPr sz="1800" b="0" i="0" u="none" strike="noStrike" cap="none">
                <a:solidFill>
                  <a:srgbClr val="000000"/>
                </a:solidFill>
                <a:latin typeface="Arial"/>
                <a:ea typeface="Arial"/>
                <a:cs typeface="Arial"/>
                <a:sym typeface="Arial"/>
              </a:endParaRPr>
            </a:p>
          </p:txBody>
        </p:sp>
        <p:sp>
          <p:nvSpPr>
            <p:cNvPr id="226" name="Google Shape;226;p29"/>
            <p:cNvSpPr/>
            <p:nvPr/>
          </p:nvSpPr>
          <p:spPr>
            <a:xfrm>
              <a:off x="4125593" y="2569150"/>
              <a:ext cx="447900" cy="201600"/>
            </a:xfrm>
            <a:prstGeom prst="roundRect">
              <a:avLst>
                <a:gd name="adj" fmla="val 3555"/>
              </a:avLst>
            </a:prstGeom>
            <a:solidFill>
              <a:srgbClr val="A2EFEF"/>
            </a:solidFill>
            <a:ln>
              <a:noFill/>
            </a:ln>
            <a:effectLst>
              <a:outerShdw blurRad="50800" dist="38100" dir="2700000" sx="97000" sy="97000" algn="tl" rotWithShape="0">
                <a:srgbClr val="000000">
                  <a:alpha val="40000"/>
                </a:srgbClr>
              </a:outerShdw>
            </a:effectLst>
          </p:spPr>
          <p:txBody>
            <a:bodyPr spcFirstLastPara="1" wrap="square" lIns="45700" tIns="59400" rIns="45700" bIns="58025" anchor="ctr" anchorCtr="0">
              <a:noAutofit/>
            </a:bodyPr>
            <a:lstStyle/>
            <a:p>
              <a:pPr marL="0" marR="0" lvl="0" indent="0" algn="ctr" rtl="0">
                <a:lnSpc>
                  <a:spcPct val="100000"/>
                </a:lnSpc>
                <a:spcBef>
                  <a:spcPts val="0"/>
                </a:spcBef>
                <a:spcAft>
                  <a:spcPts val="0"/>
                </a:spcAft>
                <a:buClr>
                  <a:srgbClr val="262626"/>
                </a:buClr>
                <a:buSzPts val="1400"/>
                <a:buFont typeface="Arial"/>
                <a:buNone/>
              </a:pPr>
              <a:r>
                <a:rPr lang="en-US" sz="1400" b="0" i="0" u="none" strike="noStrike" cap="none">
                  <a:solidFill>
                    <a:srgbClr val="262626"/>
                  </a:solidFill>
                  <a:latin typeface="Arial"/>
                  <a:ea typeface="Arial"/>
                  <a:cs typeface="Arial"/>
                  <a:sym typeface="Arial"/>
                </a:rPr>
                <a:t>label</a:t>
              </a:r>
              <a:endParaRPr sz="1800" b="0" i="0" u="none" strike="noStrike" cap="none">
                <a:solidFill>
                  <a:srgbClr val="000000"/>
                </a:solidFill>
                <a:latin typeface="Arial"/>
                <a:ea typeface="Arial"/>
                <a:cs typeface="Arial"/>
                <a:sym typeface="Arial"/>
              </a:endParaRPr>
            </a:p>
          </p:txBody>
        </p:sp>
      </p:grpSp>
      <p:grpSp>
        <p:nvGrpSpPr>
          <p:cNvPr id="227" name="Google Shape;227;p29"/>
          <p:cNvGrpSpPr/>
          <p:nvPr/>
        </p:nvGrpSpPr>
        <p:grpSpPr>
          <a:xfrm>
            <a:off x="4288012" y="5109463"/>
            <a:ext cx="2411330" cy="1780927"/>
            <a:chOff x="3962785" y="1105875"/>
            <a:chExt cx="2062200" cy="1615500"/>
          </a:xfrm>
        </p:grpSpPr>
        <p:sp>
          <p:nvSpPr>
            <p:cNvPr id="228" name="Google Shape;228;p29"/>
            <p:cNvSpPr/>
            <p:nvPr/>
          </p:nvSpPr>
          <p:spPr>
            <a:xfrm>
              <a:off x="3962785" y="1105875"/>
              <a:ext cx="2062200" cy="1615500"/>
            </a:xfrm>
            <a:prstGeom prst="roundRect">
              <a:avLst>
                <a:gd name="adj" fmla="val 286"/>
              </a:avLst>
            </a:prstGeom>
            <a:solidFill>
              <a:srgbClr val="F4F4F4"/>
            </a:solidFill>
            <a:ln w="12700" cap="flat" cmpd="sng">
              <a:solidFill>
                <a:srgbClr val="E9E9E9"/>
              </a:solidFill>
              <a:prstDash val="solid"/>
              <a:miter lim="800000"/>
              <a:headEnd type="none" w="sm" len="sm"/>
              <a:tailEnd type="none" w="sm" len="sm"/>
            </a:ln>
          </p:spPr>
          <p:txBody>
            <a:bodyPr spcFirstLastPara="1" wrap="square" lIns="116050" tIns="58025" rIns="116050" bIns="58025" anchor="t" anchorCtr="0">
              <a:noAutofit/>
            </a:bodyPr>
            <a:lstStyle/>
            <a:p>
              <a:pPr marL="0" marR="0" lvl="0" indent="0" algn="l" rtl="0">
                <a:lnSpc>
                  <a:spcPct val="100000"/>
                </a:lnSpc>
                <a:spcBef>
                  <a:spcPts val="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Icebox</a:t>
              </a:r>
              <a:endParaRPr sz="1800" b="0" i="0" u="none" strike="noStrike" cap="none">
                <a:solidFill>
                  <a:srgbClr val="000000"/>
                </a:solidFill>
                <a:latin typeface="Arial"/>
                <a:ea typeface="Arial"/>
                <a:cs typeface="Arial"/>
                <a:sym typeface="Arial"/>
              </a:endParaRPr>
            </a:p>
          </p:txBody>
        </p:sp>
        <p:sp>
          <p:nvSpPr>
            <p:cNvPr id="229" name="Google Shape;229;p29"/>
            <p:cNvSpPr/>
            <p:nvPr/>
          </p:nvSpPr>
          <p:spPr>
            <a:xfrm>
              <a:off x="4033287" y="1552737"/>
              <a:ext cx="1923900" cy="1061100"/>
            </a:xfrm>
            <a:prstGeom prst="roundRect">
              <a:avLst>
                <a:gd name="adj" fmla="val 286"/>
              </a:avLst>
            </a:prstGeom>
            <a:solidFill>
              <a:schemeClr val="lt1"/>
            </a:solidFill>
            <a:ln w="12700" cap="flat" cmpd="sng">
              <a:solidFill>
                <a:srgbClr val="E9E9E9"/>
              </a:solidFill>
              <a:prstDash val="solid"/>
              <a:miter lim="800000"/>
              <a:headEnd type="none" w="sm" len="sm"/>
              <a:tailEnd type="none" w="sm" len="sm"/>
            </a:ln>
          </p:spPr>
          <p:txBody>
            <a:bodyPr spcFirstLastPara="1" wrap="square" lIns="116050" tIns="58025" rIns="116050" bIns="58025"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p:txBody>
        </p:sp>
        <p:cxnSp>
          <p:nvCxnSpPr>
            <p:cNvPr id="230" name="Google Shape;230;p29"/>
            <p:cNvCxnSpPr/>
            <p:nvPr/>
          </p:nvCxnSpPr>
          <p:spPr>
            <a:xfrm>
              <a:off x="3962785" y="1497792"/>
              <a:ext cx="2062200" cy="0"/>
            </a:xfrm>
            <a:prstGeom prst="straightConnector1">
              <a:avLst/>
            </a:prstGeom>
            <a:noFill/>
            <a:ln w="12700" cap="flat" cmpd="sng">
              <a:solidFill>
                <a:srgbClr val="E9E9E9"/>
              </a:solidFill>
              <a:prstDash val="solid"/>
              <a:miter lim="800000"/>
              <a:headEnd type="none" w="sm" len="sm"/>
              <a:tailEnd type="none" w="sm" len="sm"/>
            </a:ln>
          </p:spPr>
        </p:cxnSp>
        <p:pic>
          <p:nvPicPr>
            <p:cNvPr id="231" name="Google Shape;231;p29"/>
            <p:cNvPicPr preferRelativeResize="0"/>
            <p:nvPr/>
          </p:nvPicPr>
          <p:blipFill rotWithShape="1">
            <a:blip r:embed="rId3">
              <a:alphaModFix/>
            </a:blip>
            <a:srcRect/>
            <a:stretch/>
          </p:blipFill>
          <p:spPr>
            <a:xfrm>
              <a:off x="4117596" y="1652056"/>
              <a:ext cx="313694" cy="304601"/>
            </a:xfrm>
            <a:prstGeom prst="rect">
              <a:avLst/>
            </a:prstGeom>
            <a:noFill/>
            <a:ln>
              <a:noFill/>
            </a:ln>
          </p:spPr>
        </p:pic>
        <p:sp>
          <p:nvSpPr>
            <p:cNvPr id="232" name="Google Shape;232;p29"/>
            <p:cNvSpPr txBox="1"/>
            <p:nvPr/>
          </p:nvSpPr>
          <p:spPr>
            <a:xfrm>
              <a:off x="4402690" y="1642414"/>
              <a:ext cx="447900" cy="303000"/>
            </a:xfrm>
            <a:prstGeom prst="rect">
              <a:avLst/>
            </a:prstGeom>
            <a:noFill/>
            <a:ln>
              <a:noFill/>
            </a:ln>
          </p:spPr>
          <p:txBody>
            <a:bodyPr spcFirstLastPara="1" wrap="square" lIns="116050" tIns="59400" rIns="0" bIns="58025" anchor="t" anchorCtr="0">
              <a:spAutoFit/>
            </a:bodyPr>
            <a:lstStyle/>
            <a:p>
              <a:pPr marL="0" marR="0" lvl="0" indent="0" algn="l" rtl="0">
                <a:lnSpc>
                  <a:spcPct val="100000"/>
                </a:lnSpc>
                <a:spcBef>
                  <a:spcPts val="0"/>
                </a:spcBef>
                <a:spcAft>
                  <a:spcPts val="0"/>
                </a:spcAft>
                <a:buClr>
                  <a:srgbClr val="3F3F3F"/>
                </a:buClr>
                <a:buSzPts val="1400"/>
                <a:buFont typeface="Arial"/>
                <a:buNone/>
              </a:pPr>
              <a:r>
                <a:rPr lang="en-US" sz="1400" b="0" i="0" u="none" strike="noStrike" cap="none">
                  <a:solidFill>
                    <a:srgbClr val="3F3F3F"/>
                  </a:solidFill>
                  <a:latin typeface="Arial"/>
                  <a:ea typeface="Arial"/>
                  <a:cs typeface="Arial"/>
                  <a:sym typeface="Arial"/>
                </a:rPr>
                <a:t>repo</a:t>
              </a:r>
              <a:endParaRPr sz="1800" b="0" i="0" u="none" strike="noStrike" cap="none">
                <a:solidFill>
                  <a:srgbClr val="000000"/>
                </a:solidFill>
                <a:latin typeface="Arial"/>
                <a:ea typeface="Arial"/>
                <a:cs typeface="Arial"/>
                <a:sym typeface="Arial"/>
              </a:endParaRPr>
            </a:p>
          </p:txBody>
        </p:sp>
        <p:sp>
          <p:nvSpPr>
            <p:cNvPr id="233" name="Google Shape;233;p29"/>
            <p:cNvSpPr txBox="1"/>
            <p:nvPr/>
          </p:nvSpPr>
          <p:spPr>
            <a:xfrm>
              <a:off x="4754240" y="1624624"/>
              <a:ext cx="447900" cy="358800"/>
            </a:xfrm>
            <a:prstGeom prst="rect">
              <a:avLst/>
            </a:prstGeom>
            <a:noFill/>
            <a:ln>
              <a:noFill/>
            </a:ln>
          </p:spPr>
          <p:txBody>
            <a:bodyPr spcFirstLastPara="1" wrap="square" lIns="116050" tIns="59400" rIns="0" bIns="58025" anchor="t" anchorCtr="0">
              <a:spAutoFit/>
            </a:bodyPr>
            <a:lstStyle/>
            <a:p>
              <a:pPr marL="0" marR="0" lvl="0" indent="0" algn="l" rtl="0">
                <a:lnSpc>
                  <a:spcPct val="100000"/>
                </a:lnSpc>
                <a:spcBef>
                  <a:spcPts val="0"/>
                </a:spcBef>
                <a:spcAft>
                  <a:spcPts val="0"/>
                </a:spcAft>
                <a:buClr>
                  <a:srgbClr val="3F3F3F"/>
                </a:buClr>
                <a:buSzPts val="1800"/>
                <a:buFont typeface="Arial"/>
                <a:buNone/>
              </a:pPr>
              <a:r>
                <a:rPr lang="en-US" sz="1800" b="0" i="0" u="none" strike="noStrike" cap="none">
                  <a:solidFill>
                    <a:srgbClr val="3F3F3F"/>
                  </a:solidFill>
                  <a:latin typeface="Arial"/>
                  <a:ea typeface="Arial"/>
                  <a:cs typeface="Arial"/>
                  <a:sym typeface="Arial"/>
                </a:rPr>
                <a:t>#1</a:t>
              </a:r>
              <a:endParaRPr sz="1800" b="0" i="0" u="none" strike="noStrike" cap="none">
                <a:solidFill>
                  <a:srgbClr val="000000"/>
                </a:solidFill>
                <a:latin typeface="Arial"/>
                <a:ea typeface="Arial"/>
                <a:cs typeface="Arial"/>
                <a:sym typeface="Arial"/>
              </a:endParaRPr>
            </a:p>
          </p:txBody>
        </p:sp>
        <p:sp>
          <p:nvSpPr>
            <p:cNvPr id="234" name="Google Shape;234;p29"/>
            <p:cNvSpPr txBox="1"/>
            <p:nvPr/>
          </p:nvSpPr>
          <p:spPr>
            <a:xfrm>
              <a:off x="4394719" y="1824364"/>
              <a:ext cx="1555500" cy="358800"/>
            </a:xfrm>
            <a:prstGeom prst="rect">
              <a:avLst/>
            </a:prstGeom>
            <a:noFill/>
            <a:ln>
              <a:noFill/>
            </a:ln>
          </p:spPr>
          <p:txBody>
            <a:bodyPr spcFirstLastPara="1" wrap="square" lIns="116050" tIns="59400" rIns="0" bIns="58025" anchor="t" anchorCtr="0">
              <a:spAutoFit/>
            </a:bodyPr>
            <a:lstStyle/>
            <a:p>
              <a:pPr marL="0" marR="0" lvl="0" indent="0" algn="l" rtl="0">
                <a:lnSpc>
                  <a:spcPct val="100000"/>
                </a:lnSpc>
                <a:spcBef>
                  <a:spcPts val="0"/>
                </a:spcBef>
                <a:spcAft>
                  <a:spcPts val="0"/>
                </a:spcAft>
                <a:buClr>
                  <a:srgbClr val="3F3F3F"/>
                </a:buClr>
                <a:buSzPts val="1800"/>
                <a:buFont typeface="Arial"/>
                <a:buNone/>
              </a:pPr>
              <a:r>
                <a:rPr lang="en-US" sz="1800" b="0" i="0" u="none" strike="noStrike" cap="none">
                  <a:solidFill>
                    <a:srgbClr val="3F3F3F"/>
                  </a:solidFill>
                  <a:latin typeface="Arial"/>
                  <a:ea typeface="Arial"/>
                  <a:cs typeface="Arial"/>
                  <a:sym typeface="Arial"/>
                </a:rPr>
                <a:t>Some issue</a:t>
              </a:r>
              <a:endParaRPr sz="1800" b="0" i="0" u="none" strike="noStrike" cap="none">
                <a:solidFill>
                  <a:srgbClr val="000000"/>
                </a:solidFill>
                <a:latin typeface="Arial"/>
                <a:ea typeface="Arial"/>
                <a:cs typeface="Arial"/>
                <a:sym typeface="Arial"/>
              </a:endParaRPr>
            </a:p>
          </p:txBody>
        </p:sp>
        <p:cxnSp>
          <p:nvCxnSpPr>
            <p:cNvPr id="235" name="Google Shape;235;p29"/>
            <p:cNvCxnSpPr/>
            <p:nvPr/>
          </p:nvCxnSpPr>
          <p:spPr>
            <a:xfrm>
              <a:off x="4035223" y="2161990"/>
              <a:ext cx="1915200" cy="0"/>
            </a:xfrm>
            <a:prstGeom prst="straightConnector1">
              <a:avLst/>
            </a:prstGeom>
            <a:noFill/>
            <a:ln w="12700" cap="flat" cmpd="sng">
              <a:solidFill>
                <a:srgbClr val="E9E9E9"/>
              </a:solidFill>
              <a:prstDash val="solid"/>
              <a:miter lim="800000"/>
              <a:headEnd type="none" w="sm" len="sm"/>
              <a:tailEnd type="none" w="sm" len="sm"/>
            </a:ln>
          </p:spPr>
        </p:cxnSp>
        <p:sp>
          <p:nvSpPr>
            <p:cNvPr id="236" name="Google Shape;236;p29"/>
            <p:cNvSpPr/>
            <p:nvPr/>
          </p:nvSpPr>
          <p:spPr>
            <a:xfrm>
              <a:off x="4402690" y="2266568"/>
              <a:ext cx="447900" cy="201600"/>
            </a:xfrm>
            <a:prstGeom prst="roundRect">
              <a:avLst>
                <a:gd name="adj" fmla="val 3555"/>
              </a:avLst>
            </a:prstGeom>
            <a:solidFill>
              <a:srgbClr val="A2EFEF"/>
            </a:solidFill>
            <a:ln>
              <a:noFill/>
            </a:ln>
            <a:effectLst>
              <a:outerShdw blurRad="50800" dist="38100" dir="2700000" sx="97000" sy="97000" algn="tl" rotWithShape="0">
                <a:srgbClr val="000000">
                  <a:alpha val="40000"/>
                </a:srgbClr>
              </a:outerShdw>
            </a:effectLst>
          </p:spPr>
          <p:txBody>
            <a:bodyPr spcFirstLastPara="1" wrap="square" lIns="45700" tIns="59400" rIns="45700" bIns="58025" anchor="ctr" anchorCtr="0">
              <a:noAutofit/>
            </a:bodyPr>
            <a:lstStyle/>
            <a:p>
              <a:pPr marL="0" marR="0" lvl="0" indent="0" algn="ctr" rtl="0">
                <a:lnSpc>
                  <a:spcPct val="100000"/>
                </a:lnSpc>
                <a:spcBef>
                  <a:spcPts val="0"/>
                </a:spcBef>
                <a:spcAft>
                  <a:spcPts val="0"/>
                </a:spcAft>
                <a:buClr>
                  <a:srgbClr val="262626"/>
                </a:buClr>
                <a:buSzPts val="1400"/>
                <a:buFont typeface="Arial"/>
                <a:buNone/>
              </a:pPr>
              <a:r>
                <a:rPr lang="en-US" sz="1400" b="0" i="0" u="none" strike="noStrike" cap="none">
                  <a:solidFill>
                    <a:srgbClr val="262626"/>
                  </a:solidFill>
                  <a:latin typeface="Arial"/>
                  <a:ea typeface="Arial"/>
                  <a:cs typeface="Arial"/>
                  <a:sym typeface="Arial"/>
                </a:rPr>
                <a:t>label</a:t>
              </a:r>
              <a:endParaRPr sz="1800" b="0" i="0" u="none" strike="noStrike" cap="none">
                <a:solidFill>
                  <a:srgbClr val="000000"/>
                </a:solidFill>
                <a:latin typeface="Arial"/>
                <a:ea typeface="Arial"/>
                <a:cs typeface="Arial"/>
                <a:sym typeface="Arial"/>
              </a:endParaRPr>
            </a:p>
          </p:txBody>
        </p:sp>
      </p:grpSp>
      <p:sp>
        <p:nvSpPr>
          <p:cNvPr id="237" name="Google Shape;237;p29"/>
          <p:cNvSpPr/>
          <p:nvPr/>
        </p:nvSpPr>
        <p:spPr>
          <a:xfrm>
            <a:off x="8345801" y="4540417"/>
            <a:ext cx="634200" cy="222300"/>
          </a:xfrm>
          <a:prstGeom prst="roundRect">
            <a:avLst>
              <a:gd name="adj" fmla="val 3555"/>
            </a:avLst>
          </a:prstGeom>
          <a:solidFill>
            <a:srgbClr val="E9E9E9"/>
          </a:solidFill>
          <a:ln>
            <a:noFill/>
          </a:ln>
          <a:effectLst>
            <a:outerShdw blurRad="50800" dist="38100" dir="2700000" sx="97000" sy="97000" algn="tl" rotWithShape="0">
              <a:srgbClr val="000000">
                <a:alpha val="40000"/>
              </a:srgbClr>
            </a:outerShdw>
          </a:effectLst>
        </p:spPr>
        <p:txBody>
          <a:bodyPr spcFirstLastPara="1" wrap="square" lIns="45700" tIns="59400" rIns="45700" bIns="58025" anchor="ctr" anchorCtr="0">
            <a:noAutofit/>
          </a:bodyPr>
          <a:lstStyle/>
          <a:p>
            <a:pPr marL="0" marR="0" lvl="0" indent="0" algn="ctr" rtl="0">
              <a:lnSpc>
                <a:spcPct val="100000"/>
              </a:lnSpc>
              <a:spcBef>
                <a:spcPts val="0"/>
              </a:spcBef>
              <a:spcAft>
                <a:spcPts val="0"/>
              </a:spcAft>
              <a:buClr>
                <a:srgbClr val="262626"/>
              </a:buClr>
              <a:buSzPts val="1400"/>
              <a:buFont typeface="Arial"/>
              <a:buNone/>
            </a:pPr>
            <a:r>
              <a:rPr lang="en-US" sz="1400" b="0" i="0" u="none" strike="noStrike" cap="none">
                <a:solidFill>
                  <a:srgbClr val="262626"/>
                </a:solidFill>
                <a:latin typeface="Arial"/>
                <a:ea typeface="Arial"/>
                <a:cs typeface="Arial"/>
                <a:sym typeface="Arial"/>
              </a:rPr>
              <a:t>invalid</a:t>
            </a:r>
            <a:endParaRPr sz="1800" b="0" i="0" u="none" strike="noStrike" cap="none">
              <a:solidFill>
                <a:srgbClr val="000000"/>
              </a:solidFill>
              <a:latin typeface="Arial"/>
              <a:ea typeface="Arial"/>
              <a:cs typeface="Arial"/>
              <a:sym typeface="Arial"/>
            </a:endParaRPr>
          </a:p>
        </p:txBody>
      </p:sp>
      <p:cxnSp>
        <p:nvCxnSpPr>
          <p:cNvPr id="238" name="Google Shape;238;p29"/>
          <p:cNvCxnSpPr>
            <a:stCxn id="196" idx="3"/>
            <a:endCxn id="204" idx="1"/>
          </p:cNvCxnSpPr>
          <p:nvPr/>
        </p:nvCxnSpPr>
        <p:spPr>
          <a:xfrm rot="10800000" flipH="1">
            <a:off x="3365727" y="2172897"/>
            <a:ext cx="922200" cy="1766700"/>
          </a:xfrm>
          <a:prstGeom prst="curvedConnector3">
            <a:avLst>
              <a:gd name="adj1" fmla="val 50000"/>
            </a:avLst>
          </a:prstGeom>
          <a:noFill/>
          <a:ln w="19050" cap="flat" cmpd="sng">
            <a:solidFill>
              <a:srgbClr val="BFBFBF"/>
            </a:solidFill>
            <a:prstDash val="solid"/>
            <a:miter lim="800000"/>
            <a:headEnd type="none" w="sm" len="sm"/>
            <a:tailEnd type="triangle" w="med" len="med"/>
          </a:ln>
        </p:spPr>
      </p:cxnSp>
      <p:cxnSp>
        <p:nvCxnSpPr>
          <p:cNvPr id="239" name="Google Shape;239;p29"/>
          <p:cNvCxnSpPr>
            <a:stCxn id="196" idx="3"/>
            <a:endCxn id="228" idx="1"/>
          </p:cNvCxnSpPr>
          <p:nvPr/>
        </p:nvCxnSpPr>
        <p:spPr>
          <a:xfrm>
            <a:off x="3365727" y="3939597"/>
            <a:ext cx="922200" cy="2060400"/>
          </a:xfrm>
          <a:prstGeom prst="curvedConnector3">
            <a:avLst>
              <a:gd name="adj1" fmla="val 50002"/>
            </a:avLst>
          </a:prstGeom>
          <a:noFill/>
          <a:ln w="19050" cap="flat" cmpd="sng">
            <a:solidFill>
              <a:srgbClr val="BFBFBF"/>
            </a:solidFill>
            <a:prstDash val="solid"/>
            <a:miter lim="800000"/>
            <a:headEnd type="none" w="sm" len="sm"/>
            <a:tailEnd type="triangle" w="med" len="med"/>
          </a:ln>
        </p:spPr>
      </p:cxnSp>
      <p:cxnSp>
        <p:nvCxnSpPr>
          <p:cNvPr id="240" name="Google Shape;240;p29"/>
          <p:cNvCxnSpPr>
            <a:stCxn id="196" idx="3"/>
            <a:endCxn id="216" idx="1"/>
          </p:cNvCxnSpPr>
          <p:nvPr/>
        </p:nvCxnSpPr>
        <p:spPr>
          <a:xfrm>
            <a:off x="3365727" y="3939597"/>
            <a:ext cx="4149300" cy="4500"/>
          </a:xfrm>
          <a:prstGeom prst="curvedConnector3">
            <a:avLst>
              <a:gd name="adj1" fmla="val 49998"/>
            </a:avLst>
          </a:prstGeom>
          <a:noFill/>
          <a:ln w="19050" cap="flat" cmpd="sng">
            <a:solidFill>
              <a:srgbClr val="BFBFBF"/>
            </a:solidFill>
            <a:prstDash val="solid"/>
            <a:miter lim="800000"/>
            <a:headEnd type="none" w="sm" len="sm"/>
            <a:tailEnd type="triangle" w="med" len="med"/>
          </a:ln>
        </p:spPr>
      </p:cxnSp>
      <p:sp>
        <p:nvSpPr>
          <p:cNvPr id="241" name="Google Shape;241;p29"/>
          <p:cNvSpPr txBox="1"/>
          <p:nvPr/>
        </p:nvSpPr>
        <p:spPr>
          <a:xfrm>
            <a:off x="2575055" y="2428454"/>
            <a:ext cx="1615500" cy="763800"/>
          </a:xfrm>
          <a:prstGeom prst="rect">
            <a:avLst/>
          </a:prstGeom>
          <a:solidFill>
            <a:schemeClr val="lt1">
              <a:alpha val="78430"/>
            </a:schemeClr>
          </a:solidFill>
          <a:ln w="9525" cap="flat" cmpd="sng">
            <a:solidFill>
              <a:srgbClr val="BFBFBF"/>
            </a:solidFill>
            <a:prstDash val="solid"/>
            <a:round/>
            <a:headEnd type="none" w="sm" len="sm"/>
            <a:tailEnd type="none" w="sm" len="sm"/>
          </a:ln>
        </p:spPr>
        <p:txBody>
          <a:bodyPr spcFirstLastPara="1" wrap="square" lIns="116050" tIns="58025" rIns="116050" bIns="580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Requires estimate and milestone</a:t>
            </a:r>
            <a:endParaRPr sz="1800" b="0" i="0" u="none" strike="noStrike" cap="none">
              <a:solidFill>
                <a:srgbClr val="000000"/>
              </a:solidFill>
              <a:latin typeface="Arial"/>
              <a:ea typeface="Arial"/>
              <a:cs typeface="Arial"/>
              <a:sym typeface="Arial"/>
            </a:endParaRPr>
          </a:p>
        </p:txBody>
      </p:sp>
      <p:sp>
        <p:nvSpPr>
          <p:cNvPr id="242" name="Google Shape;242;p29"/>
          <p:cNvSpPr txBox="1"/>
          <p:nvPr/>
        </p:nvSpPr>
        <p:spPr>
          <a:xfrm>
            <a:off x="1920762" y="5230043"/>
            <a:ext cx="2170800" cy="763800"/>
          </a:xfrm>
          <a:prstGeom prst="rect">
            <a:avLst/>
          </a:prstGeom>
          <a:solidFill>
            <a:schemeClr val="lt1">
              <a:alpha val="78430"/>
            </a:schemeClr>
          </a:solidFill>
          <a:ln w="9525" cap="flat" cmpd="sng">
            <a:solidFill>
              <a:srgbClr val="BFBFBF"/>
            </a:solidFill>
            <a:prstDash val="solid"/>
            <a:round/>
            <a:headEnd type="none" w="sm" len="sm"/>
            <a:tailEnd type="none" w="sm" len="sm"/>
          </a:ln>
        </p:spPr>
        <p:txBody>
          <a:bodyPr spcFirstLastPara="1" wrap="square" lIns="116050" tIns="58025" rIns="116050" bIns="580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Requires estimate; should not have milestone</a:t>
            </a:r>
            <a:endParaRPr sz="1800" b="0" i="0" u="none" strike="noStrike" cap="none">
              <a:solidFill>
                <a:srgbClr val="000000"/>
              </a:solidFill>
              <a:latin typeface="Arial"/>
              <a:ea typeface="Arial"/>
              <a:cs typeface="Arial"/>
              <a:sym typeface="Arial"/>
            </a:endParaRPr>
          </a:p>
        </p:txBody>
      </p:sp>
      <p:sp>
        <p:nvSpPr>
          <p:cNvPr id="243" name="Google Shape;243;p29"/>
          <p:cNvSpPr txBox="1"/>
          <p:nvPr/>
        </p:nvSpPr>
        <p:spPr>
          <a:xfrm>
            <a:off x="4334745" y="3686270"/>
            <a:ext cx="2170800" cy="763800"/>
          </a:xfrm>
          <a:prstGeom prst="rect">
            <a:avLst/>
          </a:prstGeom>
          <a:solidFill>
            <a:schemeClr val="lt1">
              <a:alpha val="78430"/>
            </a:schemeClr>
          </a:solidFill>
          <a:ln w="9525" cap="flat" cmpd="sng">
            <a:solidFill>
              <a:srgbClr val="BFBFBF"/>
            </a:solidFill>
            <a:prstDash val="solid"/>
            <a:round/>
            <a:headEnd type="none" w="sm" len="sm"/>
            <a:tailEnd type="none" w="sm" len="sm"/>
          </a:ln>
        </p:spPr>
        <p:txBody>
          <a:bodyPr spcFirstLastPara="1" wrap="square" lIns="116050" tIns="58025" rIns="116050" bIns="580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Should have </a:t>
            </a:r>
            <a:r>
              <a:rPr lang="en-US" sz="1400" b="1" i="0" u="none" strike="noStrike" cap="none">
                <a:solidFill>
                  <a:srgbClr val="000000"/>
                </a:solidFill>
                <a:latin typeface="Arial"/>
                <a:ea typeface="Arial"/>
                <a:cs typeface="Arial"/>
                <a:sym typeface="Arial"/>
              </a:rPr>
              <a:t>invalid</a:t>
            </a:r>
            <a:r>
              <a:rPr lang="en-US" sz="1400" b="0" i="0" u="none" strike="noStrike" cap="none">
                <a:solidFill>
                  <a:srgbClr val="000000"/>
                </a:solidFill>
                <a:latin typeface="Arial"/>
                <a:ea typeface="Arial"/>
                <a:cs typeface="Arial"/>
                <a:sym typeface="Arial"/>
              </a:rPr>
              <a:t>, </a:t>
            </a:r>
            <a:r>
              <a:rPr lang="en-US" sz="1400" b="1" i="0" u="none" strike="noStrike" cap="none">
                <a:solidFill>
                  <a:srgbClr val="000000"/>
                </a:solidFill>
                <a:latin typeface="Arial"/>
                <a:ea typeface="Arial"/>
                <a:cs typeface="Arial"/>
                <a:sym typeface="Arial"/>
              </a:rPr>
              <a:t>wontfix</a:t>
            </a:r>
            <a:r>
              <a:rPr lang="en-US" sz="1400" b="0" i="0" u="none" strike="noStrike" cap="none">
                <a:solidFill>
                  <a:srgbClr val="000000"/>
                </a:solidFill>
                <a:latin typeface="Arial"/>
                <a:ea typeface="Arial"/>
                <a:cs typeface="Arial"/>
                <a:sym typeface="Arial"/>
              </a:rPr>
              <a:t> or </a:t>
            </a:r>
            <a:r>
              <a:rPr lang="en-US" sz="1400" b="1" i="0" u="none" strike="noStrike" cap="none">
                <a:solidFill>
                  <a:srgbClr val="000000"/>
                </a:solidFill>
                <a:latin typeface="Arial"/>
                <a:ea typeface="Arial"/>
                <a:cs typeface="Arial"/>
                <a:sym typeface="Arial"/>
              </a:rPr>
              <a:t>duplicate</a:t>
            </a:r>
            <a:r>
              <a:rPr lang="en-US" sz="1400" b="0" i="0" u="none" strike="noStrike" cap="none">
                <a:solidFill>
                  <a:srgbClr val="000000"/>
                </a:solidFill>
                <a:latin typeface="Arial"/>
                <a:ea typeface="Arial"/>
                <a:cs typeface="Arial"/>
                <a:sym typeface="Arial"/>
              </a:rPr>
              <a:t> label</a:t>
            </a:r>
            <a:endParaRPr sz="1800" b="0" i="0" u="none" strike="noStrike" cap="none">
              <a:solidFill>
                <a:srgbClr val="000000"/>
              </a:solidFill>
              <a:latin typeface="Arial"/>
              <a:ea typeface="Arial"/>
              <a:cs typeface="Arial"/>
              <a:sym typeface="Arial"/>
            </a:endParaRPr>
          </a:p>
        </p:txBody>
      </p:sp>
      <p:sp>
        <p:nvSpPr>
          <p:cNvPr id="244" name="Google Shape;244;p29"/>
          <p:cNvSpPr txBox="1"/>
          <p:nvPr/>
        </p:nvSpPr>
        <p:spPr>
          <a:xfrm>
            <a:off x="3572661" y="3444226"/>
            <a:ext cx="341400" cy="215400"/>
          </a:xfrm>
          <a:prstGeom prst="rect">
            <a:avLst/>
          </a:prstGeom>
          <a:solidFill>
            <a:schemeClr val="dk1">
              <a:alpha val="78430"/>
            </a:schemeClr>
          </a:solidFill>
          <a:ln w="9525" cap="flat" cmpd="sng">
            <a:solidFill>
              <a:srgbClr val="BFBFBF"/>
            </a:solidFill>
            <a:prstDash val="solid"/>
            <a:round/>
            <a:headEnd type="none" w="sm" len="sm"/>
            <a:tailEnd type="none" w="sm" len="sm"/>
          </a:ln>
        </p:spPr>
        <p:txBody>
          <a:bodyPr spcFirstLastPara="1" wrap="square" lIns="0" tIns="0" rIns="0" bIns="0" anchor="t" anchorCtr="0">
            <a:spAutoFit/>
          </a:bodyPr>
          <a:lstStyle/>
          <a:p>
            <a:pPr marL="0" marR="0" lvl="0" indent="0" algn="ctr" rtl="0">
              <a:lnSpc>
                <a:spcPct val="100000"/>
              </a:lnSpc>
              <a:spcBef>
                <a:spcPts val="0"/>
              </a:spcBef>
              <a:spcAft>
                <a:spcPts val="0"/>
              </a:spcAft>
              <a:buClr>
                <a:schemeClr val="lt1"/>
              </a:buClr>
              <a:buSzPts val="1400"/>
              <a:buFont typeface="Arial"/>
              <a:buNone/>
            </a:pPr>
            <a:r>
              <a:rPr lang="en-US" sz="1400" b="0" i="0" u="none" strike="noStrike" cap="none">
                <a:solidFill>
                  <a:schemeClr val="lt1"/>
                </a:solidFill>
                <a:latin typeface="Arial"/>
                <a:ea typeface="Arial"/>
                <a:cs typeface="Arial"/>
                <a:sym typeface="Arial"/>
              </a:rPr>
              <a:t>DM</a:t>
            </a:r>
            <a:endParaRPr sz="1800" b="0" i="0" u="none" strike="noStrike" cap="none">
              <a:solidFill>
                <a:srgbClr val="000000"/>
              </a:solidFill>
              <a:latin typeface="Arial"/>
              <a:ea typeface="Arial"/>
              <a:cs typeface="Arial"/>
              <a:sym typeface="Arial"/>
            </a:endParaRPr>
          </a:p>
        </p:txBody>
      </p:sp>
      <p:sp>
        <p:nvSpPr>
          <p:cNvPr id="245" name="Google Shape;245;p29"/>
          <p:cNvSpPr txBox="1"/>
          <p:nvPr/>
        </p:nvSpPr>
        <p:spPr>
          <a:xfrm>
            <a:off x="3782052" y="3835285"/>
            <a:ext cx="341400" cy="215400"/>
          </a:xfrm>
          <a:prstGeom prst="rect">
            <a:avLst/>
          </a:prstGeom>
          <a:solidFill>
            <a:schemeClr val="dk1">
              <a:alpha val="78430"/>
            </a:schemeClr>
          </a:solidFill>
          <a:ln w="9525" cap="flat" cmpd="sng">
            <a:solidFill>
              <a:srgbClr val="BFBFBF"/>
            </a:solidFill>
            <a:prstDash val="solid"/>
            <a:round/>
            <a:headEnd type="none" w="sm" len="sm"/>
            <a:tailEnd type="none" w="sm" len="sm"/>
          </a:ln>
        </p:spPr>
        <p:txBody>
          <a:bodyPr spcFirstLastPara="1" wrap="square" lIns="0" tIns="0" rIns="0" bIns="0" anchor="t" anchorCtr="0">
            <a:spAutoFit/>
          </a:bodyPr>
          <a:lstStyle/>
          <a:p>
            <a:pPr marL="0" marR="0" lvl="0" indent="0" algn="ctr" rtl="0">
              <a:lnSpc>
                <a:spcPct val="100000"/>
              </a:lnSpc>
              <a:spcBef>
                <a:spcPts val="0"/>
              </a:spcBef>
              <a:spcAft>
                <a:spcPts val="0"/>
              </a:spcAft>
              <a:buClr>
                <a:schemeClr val="lt1"/>
              </a:buClr>
              <a:buSzPts val="1400"/>
              <a:buFont typeface="Arial"/>
              <a:buNone/>
            </a:pPr>
            <a:r>
              <a:rPr lang="en-US" sz="1400" b="0" i="0" u="none" strike="noStrike" cap="none">
                <a:solidFill>
                  <a:schemeClr val="lt1"/>
                </a:solidFill>
                <a:latin typeface="Arial"/>
                <a:ea typeface="Arial"/>
                <a:cs typeface="Arial"/>
                <a:sym typeface="Arial"/>
              </a:rPr>
              <a:t>DM</a:t>
            </a:r>
            <a:endParaRPr sz="1800" b="0" i="0" u="none" strike="noStrike" cap="none">
              <a:solidFill>
                <a:srgbClr val="000000"/>
              </a:solidFill>
              <a:latin typeface="Arial"/>
              <a:ea typeface="Arial"/>
              <a:cs typeface="Arial"/>
              <a:sym typeface="Arial"/>
            </a:endParaRPr>
          </a:p>
        </p:txBody>
      </p:sp>
      <p:sp>
        <p:nvSpPr>
          <p:cNvPr id="246" name="Google Shape;246;p29"/>
          <p:cNvSpPr txBox="1"/>
          <p:nvPr/>
        </p:nvSpPr>
        <p:spPr>
          <a:xfrm>
            <a:off x="3570796" y="4314123"/>
            <a:ext cx="341400" cy="215400"/>
          </a:xfrm>
          <a:prstGeom prst="rect">
            <a:avLst/>
          </a:prstGeom>
          <a:solidFill>
            <a:schemeClr val="dk1">
              <a:alpha val="78430"/>
            </a:schemeClr>
          </a:solidFill>
          <a:ln w="9525" cap="flat" cmpd="sng">
            <a:solidFill>
              <a:srgbClr val="BFBFBF"/>
            </a:solidFill>
            <a:prstDash val="solid"/>
            <a:round/>
            <a:headEnd type="none" w="sm" len="sm"/>
            <a:tailEnd type="none" w="sm" len="sm"/>
          </a:ln>
        </p:spPr>
        <p:txBody>
          <a:bodyPr spcFirstLastPara="1" wrap="square" lIns="0" tIns="0" rIns="0" bIns="0" anchor="t" anchorCtr="0">
            <a:spAutoFit/>
          </a:bodyPr>
          <a:lstStyle/>
          <a:p>
            <a:pPr marL="0" marR="0" lvl="0" indent="0" algn="ctr" rtl="0">
              <a:lnSpc>
                <a:spcPct val="100000"/>
              </a:lnSpc>
              <a:spcBef>
                <a:spcPts val="0"/>
              </a:spcBef>
              <a:spcAft>
                <a:spcPts val="0"/>
              </a:spcAft>
              <a:buClr>
                <a:schemeClr val="lt1"/>
              </a:buClr>
              <a:buSzPts val="1400"/>
              <a:buFont typeface="Arial"/>
              <a:buNone/>
            </a:pPr>
            <a:r>
              <a:rPr lang="en-US" sz="1400" b="0" i="0" u="none" strike="noStrike" cap="none">
                <a:solidFill>
                  <a:schemeClr val="lt1"/>
                </a:solidFill>
                <a:latin typeface="Arial"/>
                <a:ea typeface="Arial"/>
                <a:cs typeface="Arial"/>
                <a:sym typeface="Arial"/>
              </a:rPr>
              <a:t>DM</a:t>
            </a:r>
            <a:endParaRPr sz="1800" b="0" i="0" u="none" strike="noStrike" cap="none">
              <a:solidFill>
                <a:srgbClr val="000000"/>
              </a:solidFill>
              <a:latin typeface="Arial"/>
              <a:ea typeface="Arial"/>
              <a:cs typeface="Arial"/>
              <a:sym typeface="Arial"/>
            </a:endParaRPr>
          </a:p>
        </p:txBody>
      </p:sp>
      <p:sp>
        <p:nvSpPr>
          <p:cNvPr id="247" name="Google Shape;247;p29"/>
          <p:cNvSpPr txBox="1"/>
          <p:nvPr/>
        </p:nvSpPr>
        <p:spPr>
          <a:xfrm>
            <a:off x="447419" y="399309"/>
            <a:ext cx="7928700" cy="568500"/>
          </a:xfrm>
          <a:prstGeom prst="rect">
            <a:avLst/>
          </a:prstGeom>
          <a:noFill/>
          <a:ln>
            <a:noFill/>
          </a:ln>
        </p:spPr>
        <p:txBody>
          <a:bodyPr spcFirstLastPara="1" wrap="square" lIns="116050" tIns="58025" rIns="116050" bIns="58025" anchor="t" anchorCtr="0">
            <a:noAutofit/>
          </a:bodyPr>
          <a:lstStyle/>
          <a:p>
            <a:pPr marL="0" marR="0" lvl="0" indent="0" algn="l" rtl="0">
              <a:lnSpc>
                <a:spcPct val="90000"/>
              </a:lnSpc>
              <a:spcBef>
                <a:spcPts val="0"/>
              </a:spcBef>
              <a:spcAft>
                <a:spcPts val="0"/>
              </a:spcAft>
              <a:buClr>
                <a:srgbClr val="3F3E3F"/>
              </a:buClr>
              <a:buSzPts val="4100"/>
              <a:buFont typeface="Barlow Condensed SemiBold"/>
              <a:buNone/>
            </a:pPr>
            <a:r>
              <a:rPr lang="en-US" sz="4100">
                <a:solidFill>
                  <a:srgbClr val="3F3E3F"/>
                </a:solidFill>
                <a:latin typeface="Barlow Condensed SemiBold"/>
                <a:ea typeface="Barlow Condensed SemiBold"/>
                <a:cs typeface="Barlow Condensed SemiBold"/>
                <a:sym typeface="Barlow Condensed SemiBold"/>
              </a:rPr>
              <a:t>NEW ISSUES</a:t>
            </a:r>
            <a:endParaRPr sz="1800"/>
          </a:p>
        </p:txBody>
      </p:sp>
      <p:sp>
        <p:nvSpPr>
          <p:cNvPr id="248" name="Google Shape;248;p29"/>
          <p:cNvSpPr txBox="1"/>
          <p:nvPr/>
        </p:nvSpPr>
        <p:spPr>
          <a:xfrm>
            <a:off x="447425" y="1113300"/>
            <a:ext cx="34068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rPr>
              <a:t>A new incoming issue that has not yet been triaged.  Anyone can raise these.  Only the Development Manager and Product Owner can triage and move onto another pipeline.  See </a:t>
            </a:r>
            <a:r>
              <a:rPr lang="en-US" sz="1200" u="sng">
                <a:solidFill>
                  <a:schemeClr val="accent5"/>
                </a:solidFill>
                <a:hlinkClick r:id="rId5" action="ppaction://hlinksldjump">
                  <a:extLst>
                    <a:ext uri="{A12FA001-AC4F-418D-AE19-62706E023703}">
                      <ahyp:hlinkClr xmlns:ahyp="http://schemas.microsoft.com/office/drawing/2018/hyperlinkcolor" val="tx"/>
                    </a:ext>
                  </a:extLst>
                </a:hlinkClick>
              </a:rPr>
              <a:t>Triage</a:t>
            </a:r>
            <a:r>
              <a:rPr lang="en-US" sz="1200">
                <a:solidFill>
                  <a:schemeClr val="dk1"/>
                </a:solidFill>
              </a:rPr>
              <a:t> process.</a:t>
            </a:r>
            <a:endParaRPr sz="1200">
              <a:solidFill>
                <a:schemeClr val="dk1"/>
              </a:solidFill>
            </a:endParaRPr>
          </a:p>
        </p:txBody>
      </p:sp>
      <p:sp>
        <p:nvSpPr>
          <p:cNvPr id="249" name="Google Shape;249;p29"/>
          <p:cNvSpPr/>
          <p:nvPr/>
        </p:nvSpPr>
        <p:spPr>
          <a:xfrm>
            <a:off x="4497250" y="2774000"/>
            <a:ext cx="215400" cy="215400"/>
          </a:xfrm>
          <a:prstGeom prst="ellipse">
            <a:avLst/>
          </a:prstGeom>
          <a:solidFill>
            <a:srgbClr val="80B2D9"/>
          </a:solidFill>
          <a:ln>
            <a:noFill/>
          </a:ln>
        </p:spPr>
        <p:txBody>
          <a:bodyPr spcFirstLastPara="1" wrap="square" lIns="0" tIns="91425" rIns="0" bIns="91425" anchor="ctr" anchorCtr="0">
            <a:noAutofit/>
          </a:bodyPr>
          <a:lstStyle/>
          <a:p>
            <a:pPr marL="0" lvl="0" indent="0" algn="ctr" rtl="0">
              <a:spcBef>
                <a:spcPts val="0"/>
              </a:spcBef>
              <a:spcAft>
                <a:spcPts val="0"/>
              </a:spcAft>
              <a:buNone/>
            </a:pPr>
            <a:r>
              <a:rPr lang="en-US" sz="1100" b="1">
                <a:solidFill>
                  <a:schemeClr val="lt1"/>
                </a:solidFill>
              </a:rPr>
              <a:t>3</a:t>
            </a:r>
            <a:endParaRPr sz="1100" b="1">
              <a:solidFill>
                <a:schemeClr val="lt1"/>
              </a:solidFill>
            </a:endParaRPr>
          </a:p>
        </p:txBody>
      </p:sp>
      <p:sp>
        <p:nvSpPr>
          <p:cNvPr id="250" name="Google Shape;250;p29"/>
          <p:cNvSpPr/>
          <p:nvPr/>
        </p:nvSpPr>
        <p:spPr>
          <a:xfrm>
            <a:off x="4454650" y="6398900"/>
            <a:ext cx="215400" cy="215400"/>
          </a:xfrm>
          <a:prstGeom prst="ellipse">
            <a:avLst/>
          </a:prstGeom>
          <a:solidFill>
            <a:srgbClr val="80B2D9"/>
          </a:solidFill>
          <a:ln>
            <a:noFill/>
          </a:ln>
        </p:spPr>
        <p:txBody>
          <a:bodyPr spcFirstLastPara="1" wrap="square" lIns="0" tIns="91425" rIns="0" bIns="91425" anchor="ctr" anchorCtr="0">
            <a:noAutofit/>
          </a:bodyPr>
          <a:lstStyle/>
          <a:p>
            <a:pPr marL="0" lvl="0" indent="0" algn="ctr" rtl="0">
              <a:spcBef>
                <a:spcPts val="0"/>
              </a:spcBef>
              <a:spcAft>
                <a:spcPts val="0"/>
              </a:spcAft>
              <a:buNone/>
            </a:pPr>
            <a:r>
              <a:rPr lang="en-US" sz="1100" b="1">
                <a:solidFill>
                  <a:schemeClr val="lt1"/>
                </a:solidFill>
              </a:rPr>
              <a:t>3</a:t>
            </a:r>
            <a:endParaRPr sz="1100" b="1">
              <a:solidFill>
                <a:schemeClr val="lt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grpSp>
        <p:nvGrpSpPr>
          <p:cNvPr id="255" name="Google Shape;255;p30"/>
          <p:cNvGrpSpPr/>
          <p:nvPr/>
        </p:nvGrpSpPr>
        <p:grpSpPr>
          <a:xfrm>
            <a:off x="4288013" y="1151701"/>
            <a:ext cx="2411357" cy="2042172"/>
            <a:chOff x="3962785" y="1105875"/>
            <a:chExt cx="2062223" cy="1852478"/>
          </a:xfrm>
        </p:grpSpPr>
        <p:sp>
          <p:nvSpPr>
            <p:cNvPr id="256" name="Google Shape;256;p30"/>
            <p:cNvSpPr/>
            <p:nvPr/>
          </p:nvSpPr>
          <p:spPr>
            <a:xfrm>
              <a:off x="3962785" y="1105875"/>
              <a:ext cx="2062223" cy="1852478"/>
            </a:xfrm>
            <a:prstGeom prst="roundRect">
              <a:avLst>
                <a:gd name="adj" fmla="val 286"/>
              </a:avLst>
            </a:prstGeom>
            <a:solidFill>
              <a:srgbClr val="F4F4F4"/>
            </a:solidFill>
            <a:ln w="12700" cap="flat" cmpd="sng">
              <a:solidFill>
                <a:srgbClr val="E9E9E9"/>
              </a:solidFill>
              <a:prstDash val="solid"/>
              <a:miter lim="800000"/>
              <a:headEnd type="none" w="sm" len="sm"/>
              <a:tailEnd type="none" w="sm" len="sm"/>
            </a:ln>
          </p:spPr>
          <p:txBody>
            <a:bodyPr spcFirstLastPara="1" wrap="square" lIns="116050" tIns="58025" rIns="116050" bIns="58025" anchor="t" anchorCtr="0">
              <a:noAutofit/>
            </a:bodyPr>
            <a:lstStyle/>
            <a:p>
              <a:pPr marL="0" marR="0" lvl="0" indent="0" algn="l" rtl="0">
                <a:lnSpc>
                  <a:spcPct val="100000"/>
                </a:lnSpc>
                <a:spcBef>
                  <a:spcPts val="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Backlog</a:t>
              </a:r>
              <a:endParaRPr sz="1800" b="0" i="0" u="none" strike="noStrike" cap="none">
                <a:solidFill>
                  <a:srgbClr val="000000"/>
                </a:solidFill>
                <a:latin typeface="Arial"/>
                <a:ea typeface="Arial"/>
                <a:cs typeface="Arial"/>
                <a:sym typeface="Arial"/>
              </a:endParaRPr>
            </a:p>
          </p:txBody>
        </p:sp>
        <p:sp>
          <p:nvSpPr>
            <p:cNvPr id="257" name="Google Shape;257;p30"/>
            <p:cNvSpPr/>
            <p:nvPr/>
          </p:nvSpPr>
          <p:spPr>
            <a:xfrm>
              <a:off x="4033287" y="1552737"/>
              <a:ext cx="1923758" cy="1317072"/>
            </a:xfrm>
            <a:prstGeom prst="roundRect">
              <a:avLst>
                <a:gd name="adj" fmla="val 286"/>
              </a:avLst>
            </a:prstGeom>
            <a:solidFill>
              <a:schemeClr val="lt1"/>
            </a:solidFill>
            <a:ln w="12700" cap="flat" cmpd="sng">
              <a:solidFill>
                <a:srgbClr val="E9E9E9"/>
              </a:solidFill>
              <a:prstDash val="solid"/>
              <a:miter lim="800000"/>
              <a:headEnd type="none" w="sm" len="sm"/>
              <a:tailEnd type="none" w="sm" len="sm"/>
            </a:ln>
          </p:spPr>
          <p:txBody>
            <a:bodyPr spcFirstLastPara="1" wrap="square" lIns="116050" tIns="58025" rIns="116050" bIns="58025"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p:txBody>
        </p:sp>
        <p:cxnSp>
          <p:nvCxnSpPr>
            <p:cNvPr id="258" name="Google Shape;258;p30"/>
            <p:cNvCxnSpPr/>
            <p:nvPr/>
          </p:nvCxnSpPr>
          <p:spPr>
            <a:xfrm>
              <a:off x="3962785" y="1497792"/>
              <a:ext cx="2062223" cy="0"/>
            </a:xfrm>
            <a:prstGeom prst="straightConnector1">
              <a:avLst/>
            </a:prstGeom>
            <a:noFill/>
            <a:ln w="12700" cap="flat" cmpd="sng">
              <a:solidFill>
                <a:srgbClr val="E9E9E9"/>
              </a:solidFill>
              <a:prstDash val="solid"/>
              <a:miter lim="800000"/>
              <a:headEnd type="none" w="sm" len="sm"/>
              <a:tailEnd type="none" w="sm" len="sm"/>
            </a:ln>
          </p:spPr>
        </p:cxnSp>
        <p:pic>
          <p:nvPicPr>
            <p:cNvPr id="259" name="Google Shape;259;p30"/>
            <p:cNvPicPr preferRelativeResize="0"/>
            <p:nvPr/>
          </p:nvPicPr>
          <p:blipFill rotWithShape="1">
            <a:blip r:embed="rId3">
              <a:alphaModFix/>
            </a:blip>
            <a:srcRect/>
            <a:stretch/>
          </p:blipFill>
          <p:spPr>
            <a:xfrm>
              <a:off x="4117596" y="1652056"/>
              <a:ext cx="313694" cy="304601"/>
            </a:xfrm>
            <a:prstGeom prst="rect">
              <a:avLst/>
            </a:prstGeom>
            <a:noFill/>
            <a:ln>
              <a:noFill/>
            </a:ln>
          </p:spPr>
        </p:pic>
        <p:pic>
          <p:nvPicPr>
            <p:cNvPr id="260" name="Google Shape;260;p30"/>
            <p:cNvPicPr preferRelativeResize="0"/>
            <p:nvPr/>
          </p:nvPicPr>
          <p:blipFill rotWithShape="1">
            <a:blip r:embed="rId4">
              <a:alphaModFix/>
            </a:blip>
            <a:srcRect/>
            <a:stretch/>
          </p:blipFill>
          <p:spPr>
            <a:xfrm>
              <a:off x="4203239" y="2122351"/>
              <a:ext cx="199451" cy="213698"/>
            </a:xfrm>
            <a:prstGeom prst="rect">
              <a:avLst/>
            </a:prstGeom>
            <a:noFill/>
            <a:ln>
              <a:noFill/>
            </a:ln>
          </p:spPr>
        </p:pic>
        <p:sp>
          <p:nvSpPr>
            <p:cNvPr id="261" name="Google Shape;261;p30"/>
            <p:cNvSpPr txBox="1"/>
            <p:nvPr/>
          </p:nvSpPr>
          <p:spPr>
            <a:xfrm>
              <a:off x="4402690" y="1642414"/>
              <a:ext cx="447900" cy="303000"/>
            </a:xfrm>
            <a:prstGeom prst="rect">
              <a:avLst/>
            </a:prstGeom>
            <a:noFill/>
            <a:ln>
              <a:noFill/>
            </a:ln>
          </p:spPr>
          <p:txBody>
            <a:bodyPr spcFirstLastPara="1" wrap="square" lIns="116050" tIns="59400" rIns="0" bIns="58025" anchor="t" anchorCtr="0">
              <a:spAutoFit/>
            </a:bodyPr>
            <a:lstStyle/>
            <a:p>
              <a:pPr marL="0" marR="0" lvl="0" indent="0" algn="l" rtl="0">
                <a:lnSpc>
                  <a:spcPct val="100000"/>
                </a:lnSpc>
                <a:spcBef>
                  <a:spcPts val="0"/>
                </a:spcBef>
                <a:spcAft>
                  <a:spcPts val="0"/>
                </a:spcAft>
                <a:buClr>
                  <a:srgbClr val="3F3F3F"/>
                </a:buClr>
                <a:buSzPts val="1400"/>
                <a:buFont typeface="Arial"/>
                <a:buNone/>
              </a:pPr>
              <a:r>
                <a:rPr lang="en-US" sz="1400" b="0" i="0" u="none" strike="noStrike" cap="none">
                  <a:solidFill>
                    <a:srgbClr val="3F3F3F"/>
                  </a:solidFill>
                  <a:latin typeface="Arial"/>
                  <a:ea typeface="Arial"/>
                  <a:cs typeface="Arial"/>
                  <a:sym typeface="Arial"/>
                </a:rPr>
                <a:t>repo</a:t>
              </a:r>
              <a:endParaRPr sz="1800" b="0" i="0" u="none" strike="noStrike" cap="none">
                <a:solidFill>
                  <a:srgbClr val="000000"/>
                </a:solidFill>
                <a:latin typeface="Arial"/>
                <a:ea typeface="Arial"/>
                <a:cs typeface="Arial"/>
                <a:sym typeface="Arial"/>
              </a:endParaRPr>
            </a:p>
          </p:txBody>
        </p:sp>
        <p:sp>
          <p:nvSpPr>
            <p:cNvPr id="262" name="Google Shape;262;p30"/>
            <p:cNvSpPr txBox="1"/>
            <p:nvPr/>
          </p:nvSpPr>
          <p:spPr>
            <a:xfrm>
              <a:off x="4754240" y="1624624"/>
              <a:ext cx="447900" cy="358800"/>
            </a:xfrm>
            <a:prstGeom prst="rect">
              <a:avLst/>
            </a:prstGeom>
            <a:noFill/>
            <a:ln>
              <a:noFill/>
            </a:ln>
          </p:spPr>
          <p:txBody>
            <a:bodyPr spcFirstLastPara="1" wrap="square" lIns="116050" tIns="59400" rIns="0" bIns="58025" anchor="t" anchorCtr="0">
              <a:spAutoFit/>
            </a:bodyPr>
            <a:lstStyle/>
            <a:p>
              <a:pPr marL="0" marR="0" lvl="0" indent="0" algn="l" rtl="0">
                <a:lnSpc>
                  <a:spcPct val="100000"/>
                </a:lnSpc>
                <a:spcBef>
                  <a:spcPts val="0"/>
                </a:spcBef>
                <a:spcAft>
                  <a:spcPts val="0"/>
                </a:spcAft>
                <a:buClr>
                  <a:srgbClr val="3F3F3F"/>
                </a:buClr>
                <a:buSzPts val="1800"/>
                <a:buFont typeface="Arial"/>
                <a:buNone/>
              </a:pPr>
              <a:r>
                <a:rPr lang="en-US" sz="1800" b="0" i="0" u="none" strike="noStrike" cap="none">
                  <a:solidFill>
                    <a:srgbClr val="3F3F3F"/>
                  </a:solidFill>
                  <a:latin typeface="Arial"/>
                  <a:ea typeface="Arial"/>
                  <a:cs typeface="Arial"/>
                  <a:sym typeface="Arial"/>
                </a:rPr>
                <a:t>#1</a:t>
              </a:r>
              <a:endParaRPr sz="1800" b="0" i="0" u="none" strike="noStrike" cap="none">
                <a:solidFill>
                  <a:srgbClr val="000000"/>
                </a:solidFill>
                <a:latin typeface="Arial"/>
                <a:ea typeface="Arial"/>
                <a:cs typeface="Arial"/>
                <a:sym typeface="Arial"/>
              </a:endParaRPr>
            </a:p>
          </p:txBody>
        </p:sp>
        <p:sp>
          <p:nvSpPr>
            <p:cNvPr id="263" name="Google Shape;263;p30"/>
            <p:cNvSpPr txBox="1"/>
            <p:nvPr/>
          </p:nvSpPr>
          <p:spPr>
            <a:xfrm>
              <a:off x="4394718" y="1824352"/>
              <a:ext cx="1555500" cy="358800"/>
            </a:xfrm>
            <a:prstGeom prst="rect">
              <a:avLst/>
            </a:prstGeom>
            <a:noFill/>
            <a:ln>
              <a:noFill/>
            </a:ln>
          </p:spPr>
          <p:txBody>
            <a:bodyPr spcFirstLastPara="1" wrap="square" lIns="116050" tIns="59400" rIns="0" bIns="58025" anchor="t" anchorCtr="0">
              <a:spAutoFit/>
            </a:bodyPr>
            <a:lstStyle/>
            <a:p>
              <a:pPr marL="0" marR="0" lvl="0" indent="0" algn="l" rtl="0">
                <a:lnSpc>
                  <a:spcPct val="100000"/>
                </a:lnSpc>
                <a:spcBef>
                  <a:spcPts val="0"/>
                </a:spcBef>
                <a:spcAft>
                  <a:spcPts val="0"/>
                </a:spcAft>
                <a:buClr>
                  <a:srgbClr val="3F3F3F"/>
                </a:buClr>
                <a:buSzPts val="1800"/>
                <a:buFont typeface="Arial"/>
                <a:buNone/>
              </a:pPr>
              <a:r>
                <a:rPr lang="en-US" sz="1800" b="0" i="0" u="none" strike="noStrike" cap="none">
                  <a:solidFill>
                    <a:srgbClr val="3F3F3F"/>
                  </a:solidFill>
                  <a:latin typeface="Arial"/>
                  <a:ea typeface="Arial"/>
                  <a:cs typeface="Arial"/>
                  <a:sym typeface="Arial"/>
                </a:rPr>
                <a:t>Some issue</a:t>
              </a:r>
              <a:endParaRPr sz="1800" b="0" i="0" u="none" strike="noStrike" cap="none">
                <a:solidFill>
                  <a:srgbClr val="000000"/>
                </a:solidFill>
                <a:latin typeface="Arial"/>
                <a:ea typeface="Arial"/>
                <a:cs typeface="Arial"/>
                <a:sym typeface="Arial"/>
              </a:endParaRPr>
            </a:p>
          </p:txBody>
        </p:sp>
        <p:cxnSp>
          <p:nvCxnSpPr>
            <p:cNvPr id="264" name="Google Shape;264;p30"/>
            <p:cNvCxnSpPr/>
            <p:nvPr/>
          </p:nvCxnSpPr>
          <p:spPr>
            <a:xfrm>
              <a:off x="4035223" y="2440821"/>
              <a:ext cx="1915084" cy="0"/>
            </a:xfrm>
            <a:prstGeom prst="straightConnector1">
              <a:avLst/>
            </a:prstGeom>
            <a:noFill/>
            <a:ln w="12700" cap="flat" cmpd="sng">
              <a:solidFill>
                <a:srgbClr val="E9E9E9"/>
              </a:solidFill>
              <a:prstDash val="solid"/>
              <a:miter lim="800000"/>
              <a:headEnd type="none" w="sm" len="sm"/>
              <a:tailEnd type="none" w="sm" len="sm"/>
            </a:ln>
          </p:spPr>
        </p:cxnSp>
        <p:sp>
          <p:nvSpPr>
            <p:cNvPr id="265" name="Google Shape;265;p30"/>
            <p:cNvSpPr txBox="1"/>
            <p:nvPr/>
          </p:nvSpPr>
          <p:spPr>
            <a:xfrm>
              <a:off x="4394727" y="2099541"/>
              <a:ext cx="1384800" cy="317100"/>
            </a:xfrm>
            <a:prstGeom prst="rect">
              <a:avLst/>
            </a:prstGeom>
            <a:noFill/>
            <a:ln>
              <a:noFill/>
            </a:ln>
          </p:spPr>
          <p:txBody>
            <a:bodyPr spcFirstLastPara="1" wrap="square" lIns="116050" tIns="59400" rIns="0" bIns="58025" anchor="t" anchorCtr="0">
              <a:spAutoFit/>
            </a:bodyPr>
            <a:lstStyle/>
            <a:p>
              <a:pPr marL="0" marR="0" lvl="0" indent="0" algn="l" rtl="0">
                <a:lnSpc>
                  <a:spcPct val="100000"/>
                </a:lnSpc>
                <a:spcBef>
                  <a:spcPts val="0"/>
                </a:spcBef>
                <a:spcAft>
                  <a:spcPts val="0"/>
                </a:spcAft>
                <a:buClr>
                  <a:srgbClr val="7F7F7F"/>
                </a:buClr>
                <a:buSzPts val="1500"/>
                <a:buFont typeface="Arial"/>
                <a:buNone/>
              </a:pPr>
              <a:r>
                <a:rPr lang="en-US" sz="1500" b="0" i="0" u="none" strike="noStrike" cap="none">
                  <a:solidFill>
                    <a:srgbClr val="7F7F7F"/>
                  </a:solidFill>
                  <a:latin typeface="Arial"/>
                  <a:ea typeface="Arial"/>
                  <a:cs typeface="Arial"/>
                  <a:sym typeface="Arial"/>
                </a:rPr>
                <a:t>Sprint x – 1.1</a:t>
              </a:r>
              <a:endParaRPr sz="1800" b="0" i="0" u="none" strike="noStrike" cap="none">
                <a:solidFill>
                  <a:srgbClr val="000000"/>
                </a:solidFill>
                <a:latin typeface="Arial"/>
                <a:ea typeface="Arial"/>
                <a:cs typeface="Arial"/>
                <a:sym typeface="Arial"/>
              </a:endParaRPr>
            </a:p>
          </p:txBody>
        </p:sp>
        <p:sp>
          <p:nvSpPr>
            <p:cNvPr id="266" name="Google Shape;266;p30"/>
            <p:cNvSpPr/>
            <p:nvPr/>
          </p:nvSpPr>
          <p:spPr>
            <a:xfrm>
              <a:off x="4402690" y="2569150"/>
              <a:ext cx="447861" cy="201512"/>
            </a:xfrm>
            <a:prstGeom prst="roundRect">
              <a:avLst>
                <a:gd name="adj" fmla="val 3555"/>
              </a:avLst>
            </a:prstGeom>
            <a:solidFill>
              <a:srgbClr val="A2EFEF"/>
            </a:solidFill>
            <a:ln>
              <a:noFill/>
            </a:ln>
            <a:effectLst>
              <a:outerShdw blurRad="50800" dist="38100" dir="2700000" sx="97000" sy="97000" algn="tl" rotWithShape="0">
                <a:srgbClr val="000000">
                  <a:alpha val="40000"/>
                </a:srgbClr>
              </a:outerShdw>
            </a:effectLst>
          </p:spPr>
          <p:txBody>
            <a:bodyPr spcFirstLastPara="1" wrap="square" lIns="45700" tIns="59400" rIns="45700" bIns="58025" anchor="ctr" anchorCtr="0">
              <a:noAutofit/>
            </a:bodyPr>
            <a:lstStyle/>
            <a:p>
              <a:pPr marL="0" marR="0" lvl="0" indent="0" algn="ctr" rtl="0">
                <a:lnSpc>
                  <a:spcPct val="100000"/>
                </a:lnSpc>
                <a:spcBef>
                  <a:spcPts val="0"/>
                </a:spcBef>
                <a:spcAft>
                  <a:spcPts val="0"/>
                </a:spcAft>
                <a:buClr>
                  <a:srgbClr val="262626"/>
                </a:buClr>
                <a:buSzPts val="1400"/>
                <a:buFont typeface="Arial"/>
                <a:buNone/>
              </a:pPr>
              <a:r>
                <a:rPr lang="en-US" sz="1400" b="0" i="0" u="none" strike="noStrike" cap="none">
                  <a:solidFill>
                    <a:srgbClr val="262626"/>
                  </a:solidFill>
                  <a:latin typeface="Arial"/>
                  <a:ea typeface="Arial"/>
                  <a:cs typeface="Arial"/>
                  <a:sym typeface="Arial"/>
                </a:rPr>
                <a:t>label</a:t>
              </a:r>
              <a:endParaRPr sz="1800" b="0" i="0" u="none" strike="noStrike" cap="none">
                <a:solidFill>
                  <a:srgbClr val="000000"/>
                </a:solidFill>
                <a:latin typeface="Arial"/>
                <a:ea typeface="Arial"/>
                <a:cs typeface="Arial"/>
                <a:sym typeface="Arial"/>
              </a:endParaRPr>
            </a:p>
          </p:txBody>
        </p:sp>
      </p:grpSp>
      <p:grpSp>
        <p:nvGrpSpPr>
          <p:cNvPr id="267" name="Google Shape;267;p30"/>
          <p:cNvGrpSpPr/>
          <p:nvPr/>
        </p:nvGrpSpPr>
        <p:grpSpPr>
          <a:xfrm>
            <a:off x="7515069" y="2922994"/>
            <a:ext cx="2411357" cy="2042172"/>
            <a:chOff x="3962785" y="1105875"/>
            <a:chExt cx="2062223" cy="1852478"/>
          </a:xfrm>
        </p:grpSpPr>
        <p:sp>
          <p:nvSpPr>
            <p:cNvPr id="268" name="Google Shape;268;p30"/>
            <p:cNvSpPr/>
            <p:nvPr/>
          </p:nvSpPr>
          <p:spPr>
            <a:xfrm>
              <a:off x="3962785" y="1105875"/>
              <a:ext cx="2062223" cy="1852478"/>
            </a:xfrm>
            <a:prstGeom prst="roundRect">
              <a:avLst>
                <a:gd name="adj" fmla="val 286"/>
              </a:avLst>
            </a:prstGeom>
            <a:solidFill>
              <a:srgbClr val="F4F4F4"/>
            </a:solidFill>
            <a:ln w="12700" cap="flat" cmpd="sng">
              <a:solidFill>
                <a:srgbClr val="E9E9E9"/>
              </a:solidFill>
              <a:prstDash val="solid"/>
              <a:miter lim="800000"/>
              <a:headEnd type="none" w="sm" len="sm"/>
              <a:tailEnd type="none" w="sm" len="sm"/>
            </a:ln>
          </p:spPr>
          <p:txBody>
            <a:bodyPr spcFirstLastPara="1" wrap="square" lIns="116050" tIns="58025" rIns="116050" bIns="58025" anchor="t" anchorCtr="0">
              <a:noAutofit/>
            </a:bodyPr>
            <a:lstStyle/>
            <a:p>
              <a:pPr marL="0" marR="0" lvl="0" indent="0" algn="l" rtl="0">
                <a:lnSpc>
                  <a:spcPct val="100000"/>
                </a:lnSpc>
                <a:spcBef>
                  <a:spcPts val="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Closed</a:t>
              </a:r>
              <a:endParaRPr sz="1800" b="0" i="0" u="none" strike="noStrike" cap="none">
                <a:solidFill>
                  <a:srgbClr val="000000"/>
                </a:solidFill>
                <a:latin typeface="Arial"/>
                <a:ea typeface="Arial"/>
                <a:cs typeface="Arial"/>
                <a:sym typeface="Arial"/>
              </a:endParaRPr>
            </a:p>
          </p:txBody>
        </p:sp>
        <p:sp>
          <p:nvSpPr>
            <p:cNvPr id="269" name="Google Shape;269;p30"/>
            <p:cNvSpPr/>
            <p:nvPr/>
          </p:nvSpPr>
          <p:spPr>
            <a:xfrm>
              <a:off x="4033287" y="1552737"/>
              <a:ext cx="1923758" cy="1317072"/>
            </a:xfrm>
            <a:prstGeom prst="roundRect">
              <a:avLst>
                <a:gd name="adj" fmla="val 286"/>
              </a:avLst>
            </a:prstGeom>
            <a:solidFill>
              <a:schemeClr val="lt1"/>
            </a:solidFill>
            <a:ln w="12700" cap="flat" cmpd="sng">
              <a:solidFill>
                <a:srgbClr val="E9E9E9"/>
              </a:solidFill>
              <a:prstDash val="solid"/>
              <a:miter lim="800000"/>
              <a:headEnd type="none" w="sm" len="sm"/>
              <a:tailEnd type="none" w="sm" len="sm"/>
            </a:ln>
          </p:spPr>
          <p:txBody>
            <a:bodyPr spcFirstLastPara="1" wrap="square" lIns="116050" tIns="58025" rIns="116050" bIns="58025"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p:txBody>
        </p:sp>
        <p:cxnSp>
          <p:nvCxnSpPr>
            <p:cNvPr id="270" name="Google Shape;270;p30"/>
            <p:cNvCxnSpPr/>
            <p:nvPr/>
          </p:nvCxnSpPr>
          <p:spPr>
            <a:xfrm>
              <a:off x="3962785" y="1497792"/>
              <a:ext cx="2062223" cy="0"/>
            </a:xfrm>
            <a:prstGeom prst="straightConnector1">
              <a:avLst/>
            </a:prstGeom>
            <a:noFill/>
            <a:ln w="12700" cap="flat" cmpd="sng">
              <a:solidFill>
                <a:srgbClr val="E9E9E9"/>
              </a:solidFill>
              <a:prstDash val="solid"/>
              <a:miter lim="800000"/>
              <a:headEnd type="none" w="sm" len="sm"/>
              <a:tailEnd type="none" w="sm" len="sm"/>
            </a:ln>
          </p:spPr>
        </p:cxnSp>
        <p:pic>
          <p:nvPicPr>
            <p:cNvPr id="271" name="Google Shape;271;p30"/>
            <p:cNvPicPr preferRelativeResize="0"/>
            <p:nvPr/>
          </p:nvPicPr>
          <p:blipFill rotWithShape="1">
            <a:blip r:embed="rId3">
              <a:alphaModFix/>
            </a:blip>
            <a:srcRect/>
            <a:stretch/>
          </p:blipFill>
          <p:spPr>
            <a:xfrm>
              <a:off x="4117596" y="1652056"/>
              <a:ext cx="313694" cy="304601"/>
            </a:xfrm>
            <a:prstGeom prst="rect">
              <a:avLst/>
            </a:prstGeom>
            <a:noFill/>
            <a:ln>
              <a:noFill/>
            </a:ln>
          </p:spPr>
        </p:pic>
        <p:pic>
          <p:nvPicPr>
            <p:cNvPr id="272" name="Google Shape;272;p30"/>
            <p:cNvPicPr preferRelativeResize="0"/>
            <p:nvPr/>
          </p:nvPicPr>
          <p:blipFill rotWithShape="1">
            <a:blip r:embed="rId4">
              <a:alphaModFix/>
            </a:blip>
            <a:srcRect/>
            <a:stretch/>
          </p:blipFill>
          <p:spPr>
            <a:xfrm>
              <a:off x="4203239" y="2122351"/>
              <a:ext cx="199451" cy="213698"/>
            </a:xfrm>
            <a:prstGeom prst="rect">
              <a:avLst/>
            </a:prstGeom>
            <a:noFill/>
            <a:ln>
              <a:noFill/>
            </a:ln>
          </p:spPr>
        </p:pic>
        <p:sp>
          <p:nvSpPr>
            <p:cNvPr id="273" name="Google Shape;273;p30"/>
            <p:cNvSpPr txBox="1"/>
            <p:nvPr/>
          </p:nvSpPr>
          <p:spPr>
            <a:xfrm>
              <a:off x="4402690" y="1642414"/>
              <a:ext cx="447900" cy="303000"/>
            </a:xfrm>
            <a:prstGeom prst="rect">
              <a:avLst/>
            </a:prstGeom>
            <a:noFill/>
            <a:ln>
              <a:noFill/>
            </a:ln>
          </p:spPr>
          <p:txBody>
            <a:bodyPr spcFirstLastPara="1" wrap="square" lIns="116050" tIns="59400" rIns="0" bIns="58025" anchor="t" anchorCtr="0">
              <a:spAutoFit/>
            </a:bodyPr>
            <a:lstStyle/>
            <a:p>
              <a:pPr marL="0" marR="0" lvl="0" indent="0" algn="l" rtl="0">
                <a:lnSpc>
                  <a:spcPct val="100000"/>
                </a:lnSpc>
                <a:spcBef>
                  <a:spcPts val="0"/>
                </a:spcBef>
                <a:spcAft>
                  <a:spcPts val="0"/>
                </a:spcAft>
                <a:buClr>
                  <a:srgbClr val="3F3F3F"/>
                </a:buClr>
                <a:buSzPts val="1400"/>
                <a:buFont typeface="Arial"/>
                <a:buNone/>
              </a:pPr>
              <a:r>
                <a:rPr lang="en-US" sz="1400" b="0" i="0" u="none" strike="noStrike" cap="none">
                  <a:solidFill>
                    <a:srgbClr val="3F3F3F"/>
                  </a:solidFill>
                  <a:latin typeface="Arial"/>
                  <a:ea typeface="Arial"/>
                  <a:cs typeface="Arial"/>
                  <a:sym typeface="Arial"/>
                </a:rPr>
                <a:t>repo</a:t>
              </a:r>
              <a:endParaRPr sz="1800" b="0" i="0" u="none" strike="noStrike" cap="none">
                <a:solidFill>
                  <a:srgbClr val="000000"/>
                </a:solidFill>
                <a:latin typeface="Arial"/>
                <a:ea typeface="Arial"/>
                <a:cs typeface="Arial"/>
                <a:sym typeface="Arial"/>
              </a:endParaRPr>
            </a:p>
          </p:txBody>
        </p:sp>
        <p:sp>
          <p:nvSpPr>
            <p:cNvPr id="274" name="Google Shape;274;p30"/>
            <p:cNvSpPr txBox="1"/>
            <p:nvPr/>
          </p:nvSpPr>
          <p:spPr>
            <a:xfrm>
              <a:off x="4754240" y="1624624"/>
              <a:ext cx="447900" cy="358800"/>
            </a:xfrm>
            <a:prstGeom prst="rect">
              <a:avLst/>
            </a:prstGeom>
            <a:noFill/>
            <a:ln>
              <a:noFill/>
            </a:ln>
          </p:spPr>
          <p:txBody>
            <a:bodyPr spcFirstLastPara="1" wrap="square" lIns="116050" tIns="59400" rIns="0" bIns="58025" anchor="t" anchorCtr="0">
              <a:spAutoFit/>
            </a:bodyPr>
            <a:lstStyle/>
            <a:p>
              <a:pPr marL="0" marR="0" lvl="0" indent="0" algn="l" rtl="0">
                <a:lnSpc>
                  <a:spcPct val="100000"/>
                </a:lnSpc>
                <a:spcBef>
                  <a:spcPts val="0"/>
                </a:spcBef>
                <a:spcAft>
                  <a:spcPts val="0"/>
                </a:spcAft>
                <a:buClr>
                  <a:srgbClr val="3F3F3F"/>
                </a:buClr>
                <a:buSzPts val="1800"/>
                <a:buFont typeface="Arial"/>
                <a:buNone/>
              </a:pPr>
              <a:r>
                <a:rPr lang="en-US" sz="1800" b="0" i="0" u="none" strike="noStrike" cap="none">
                  <a:solidFill>
                    <a:srgbClr val="3F3F3F"/>
                  </a:solidFill>
                  <a:latin typeface="Arial"/>
                  <a:ea typeface="Arial"/>
                  <a:cs typeface="Arial"/>
                  <a:sym typeface="Arial"/>
                </a:rPr>
                <a:t>#1</a:t>
              </a:r>
              <a:endParaRPr sz="1800" b="0" i="0" u="none" strike="noStrike" cap="none">
                <a:solidFill>
                  <a:srgbClr val="000000"/>
                </a:solidFill>
                <a:latin typeface="Arial"/>
                <a:ea typeface="Arial"/>
                <a:cs typeface="Arial"/>
                <a:sym typeface="Arial"/>
              </a:endParaRPr>
            </a:p>
          </p:txBody>
        </p:sp>
        <p:sp>
          <p:nvSpPr>
            <p:cNvPr id="275" name="Google Shape;275;p30"/>
            <p:cNvSpPr txBox="1"/>
            <p:nvPr/>
          </p:nvSpPr>
          <p:spPr>
            <a:xfrm>
              <a:off x="4394741" y="1824359"/>
              <a:ext cx="1555500" cy="358800"/>
            </a:xfrm>
            <a:prstGeom prst="rect">
              <a:avLst/>
            </a:prstGeom>
            <a:noFill/>
            <a:ln>
              <a:noFill/>
            </a:ln>
          </p:spPr>
          <p:txBody>
            <a:bodyPr spcFirstLastPara="1" wrap="square" lIns="116050" tIns="59400" rIns="0" bIns="58025" anchor="t" anchorCtr="0">
              <a:spAutoFit/>
            </a:bodyPr>
            <a:lstStyle/>
            <a:p>
              <a:pPr marL="0" marR="0" lvl="0" indent="0" algn="l" rtl="0">
                <a:lnSpc>
                  <a:spcPct val="100000"/>
                </a:lnSpc>
                <a:spcBef>
                  <a:spcPts val="0"/>
                </a:spcBef>
                <a:spcAft>
                  <a:spcPts val="0"/>
                </a:spcAft>
                <a:buClr>
                  <a:srgbClr val="3F3F3F"/>
                </a:buClr>
                <a:buSzPts val="1800"/>
                <a:buFont typeface="Arial"/>
                <a:buNone/>
              </a:pPr>
              <a:r>
                <a:rPr lang="en-US" sz="1800" b="0" i="0" u="none" strike="noStrike" cap="none">
                  <a:solidFill>
                    <a:srgbClr val="3F3F3F"/>
                  </a:solidFill>
                  <a:latin typeface="Arial"/>
                  <a:ea typeface="Arial"/>
                  <a:cs typeface="Arial"/>
                  <a:sym typeface="Arial"/>
                </a:rPr>
                <a:t>Some issue</a:t>
              </a:r>
              <a:endParaRPr sz="1800" b="0" i="0" u="none" strike="noStrike" cap="none">
                <a:solidFill>
                  <a:srgbClr val="000000"/>
                </a:solidFill>
                <a:latin typeface="Arial"/>
                <a:ea typeface="Arial"/>
                <a:cs typeface="Arial"/>
                <a:sym typeface="Arial"/>
              </a:endParaRPr>
            </a:p>
          </p:txBody>
        </p:sp>
        <p:cxnSp>
          <p:nvCxnSpPr>
            <p:cNvPr id="276" name="Google Shape;276;p30"/>
            <p:cNvCxnSpPr/>
            <p:nvPr/>
          </p:nvCxnSpPr>
          <p:spPr>
            <a:xfrm>
              <a:off x="4035223" y="2440821"/>
              <a:ext cx="1915084" cy="0"/>
            </a:xfrm>
            <a:prstGeom prst="straightConnector1">
              <a:avLst/>
            </a:prstGeom>
            <a:noFill/>
            <a:ln w="12700" cap="flat" cmpd="sng">
              <a:solidFill>
                <a:srgbClr val="E9E9E9"/>
              </a:solidFill>
              <a:prstDash val="solid"/>
              <a:miter lim="800000"/>
              <a:headEnd type="none" w="sm" len="sm"/>
              <a:tailEnd type="none" w="sm" len="sm"/>
            </a:ln>
          </p:spPr>
        </p:cxnSp>
        <p:sp>
          <p:nvSpPr>
            <p:cNvPr id="277" name="Google Shape;277;p30"/>
            <p:cNvSpPr txBox="1"/>
            <p:nvPr/>
          </p:nvSpPr>
          <p:spPr>
            <a:xfrm>
              <a:off x="4394727" y="2099541"/>
              <a:ext cx="1384800" cy="317100"/>
            </a:xfrm>
            <a:prstGeom prst="rect">
              <a:avLst/>
            </a:prstGeom>
            <a:noFill/>
            <a:ln>
              <a:noFill/>
            </a:ln>
          </p:spPr>
          <p:txBody>
            <a:bodyPr spcFirstLastPara="1" wrap="square" lIns="116050" tIns="59400" rIns="0" bIns="58025" anchor="t" anchorCtr="0">
              <a:spAutoFit/>
            </a:bodyPr>
            <a:lstStyle/>
            <a:p>
              <a:pPr marL="0" marR="0" lvl="0" indent="0" algn="l" rtl="0">
                <a:lnSpc>
                  <a:spcPct val="100000"/>
                </a:lnSpc>
                <a:spcBef>
                  <a:spcPts val="0"/>
                </a:spcBef>
                <a:spcAft>
                  <a:spcPts val="0"/>
                </a:spcAft>
                <a:buClr>
                  <a:srgbClr val="7F7F7F"/>
                </a:buClr>
                <a:buSzPts val="1500"/>
                <a:buFont typeface="Arial"/>
                <a:buNone/>
              </a:pPr>
              <a:r>
                <a:rPr lang="en-US" sz="1500" b="0" i="0" u="none" strike="noStrike" cap="none">
                  <a:solidFill>
                    <a:srgbClr val="7F7F7F"/>
                  </a:solidFill>
                  <a:latin typeface="Arial"/>
                  <a:ea typeface="Arial"/>
                  <a:cs typeface="Arial"/>
                  <a:sym typeface="Arial"/>
                </a:rPr>
                <a:t>Sprint x – 1.1</a:t>
              </a:r>
              <a:endParaRPr sz="1800" b="0" i="0" u="none" strike="noStrike" cap="none">
                <a:solidFill>
                  <a:srgbClr val="000000"/>
                </a:solidFill>
                <a:latin typeface="Arial"/>
                <a:ea typeface="Arial"/>
                <a:cs typeface="Arial"/>
                <a:sym typeface="Arial"/>
              </a:endParaRPr>
            </a:p>
          </p:txBody>
        </p:sp>
        <p:sp>
          <p:nvSpPr>
            <p:cNvPr id="278" name="Google Shape;278;p30"/>
            <p:cNvSpPr/>
            <p:nvPr/>
          </p:nvSpPr>
          <p:spPr>
            <a:xfrm>
              <a:off x="4125593" y="2569150"/>
              <a:ext cx="447861" cy="201512"/>
            </a:xfrm>
            <a:prstGeom prst="roundRect">
              <a:avLst>
                <a:gd name="adj" fmla="val 3555"/>
              </a:avLst>
            </a:prstGeom>
            <a:solidFill>
              <a:srgbClr val="A2EFEF"/>
            </a:solidFill>
            <a:ln>
              <a:noFill/>
            </a:ln>
            <a:effectLst>
              <a:outerShdw blurRad="50800" dist="38100" dir="2700000" sx="97000" sy="97000" algn="tl" rotWithShape="0">
                <a:srgbClr val="000000">
                  <a:alpha val="40000"/>
                </a:srgbClr>
              </a:outerShdw>
            </a:effectLst>
          </p:spPr>
          <p:txBody>
            <a:bodyPr spcFirstLastPara="1" wrap="square" lIns="45700" tIns="59400" rIns="45700" bIns="58025" anchor="ctr" anchorCtr="0">
              <a:noAutofit/>
            </a:bodyPr>
            <a:lstStyle/>
            <a:p>
              <a:pPr marL="0" marR="0" lvl="0" indent="0" algn="ctr" rtl="0">
                <a:lnSpc>
                  <a:spcPct val="100000"/>
                </a:lnSpc>
                <a:spcBef>
                  <a:spcPts val="0"/>
                </a:spcBef>
                <a:spcAft>
                  <a:spcPts val="0"/>
                </a:spcAft>
                <a:buClr>
                  <a:srgbClr val="262626"/>
                </a:buClr>
                <a:buSzPts val="1400"/>
                <a:buFont typeface="Arial"/>
                <a:buNone/>
              </a:pPr>
              <a:r>
                <a:rPr lang="en-US" sz="1400" b="0" i="0" u="none" strike="noStrike" cap="none">
                  <a:solidFill>
                    <a:srgbClr val="262626"/>
                  </a:solidFill>
                  <a:latin typeface="Arial"/>
                  <a:ea typeface="Arial"/>
                  <a:cs typeface="Arial"/>
                  <a:sym typeface="Arial"/>
                </a:rPr>
                <a:t>label</a:t>
              </a:r>
              <a:endParaRPr sz="1800" b="0" i="0" u="none" strike="noStrike" cap="none">
                <a:solidFill>
                  <a:srgbClr val="000000"/>
                </a:solidFill>
                <a:latin typeface="Arial"/>
                <a:ea typeface="Arial"/>
                <a:cs typeface="Arial"/>
                <a:sym typeface="Arial"/>
              </a:endParaRPr>
            </a:p>
          </p:txBody>
        </p:sp>
      </p:grpSp>
      <p:sp>
        <p:nvSpPr>
          <p:cNvPr id="279" name="Google Shape;279;p30"/>
          <p:cNvSpPr/>
          <p:nvPr/>
        </p:nvSpPr>
        <p:spPr>
          <a:xfrm>
            <a:off x="8345801" y="4540417"/>
            <a:ext cx="634200" cy="222300"/>
          </a:xfrm>
          <a:prstGeom prst="roundRect">
            <a:avLst>
              <a:gd name="adj" fmla="val 3555"/>
            </a:avLst>
          </a:prstGeom>
          <a:solidFill>
            <a:srgbClr val="E9E9E9"/>
          </a:solidFill>
          <a:ln>
            <a:noFill/>
          </a:ln>
          <a:effectLst>
            <a:outerShdw blurRad="50800" dist="38100" dir="2700000" sx="97000" sy="97000" algn="tl" rotWithShape="0">
              <a:srgbClr val="000000">
                <a:alpha val="40000"/>
              </a:srgbClr>
            </a:outerShdw>
          </a:effectLst>
        </p:spPr>
        <p:txBody>
          <a:bodyPr spcFirstLastPara="1" wrap="square" lIns="45700" tIns="59400" rIns="45700" bIns="58025" anchor="ctr" anchorCtr="0">
            <a:noAutofit/>
          </a:bodyPr>
          <a:lstStyle/>
          <a:p>
            <a:pPr marL="0" marR="0" lvl="0" indent="0" algn="ctr" rtl="0">
              <a:lnSpc>
                <a:spcPct val="100000"/>
              </a:lnSpc>
              <a:spcBef>
                <a:spcPts val="0"/>
              </a:spcBef>
              <a:spcAft>
                <a:spcPts val="0"/>
              </a:spcAft>
              <a:buClr>
                <a:srgbClr val="262626"/>
              </a:buClr>
              <a:buSzPts val="1400"/>
              <a:buFont typeface="Arial"/>
              <a:buNone/>
            </a:pPr>
            <a:r>
              <a:rPr lang="en-US" sz="1400" b="0" i="0" u="none" strike="noStrike" cap="none">
                <a:solidFill>
                  <a:srgbClr val="262626"/>
                </a:solidFill>
                <a:latin typeface="Arial"/>
                <a:ea typeface="Arial"/>
                <a:cs typeface="Arial"/>
                <a:sym typeface="Arial"/>
              </a:rPr>
              <a:t>invalid</a:t>
            </a:r>
            <a:endParaRPr sz="1800" b="0" i="0" u="none" strike="noStrike" cap="none">
              <a:solidFill>
                <a:srgbClr val="000000"/>
              </a:solidFill>
              <a:latin typeface="Arial"/>
              <a:ea typeface="Arial"/>
              <a:cs typeface="Arial"/>
              <a:sym typeface="Arial"/>
            </a:endParaRPr>
          </a:p>
        </p:txBody>
      </p:sp>
      <p:cxnSp>
        <p:nvCxnSpPr>
          <p:cNvPr id="280" name="Google Shape;280;p30"/>
          <p:cNvCxnSpPr>
            <a:stCxn id="281" idx="3"/>
            <a:endCxn id="256" idx="1"/>
          </p:cNvCxnSpPr>
          <p:nvPr/>
        </p:nvCxnSpPr>
        <p:spPr>
          <a:xfrm rot="10800000" flipH="1">
            <a:off x="3314354" y="2172691"/>
            <a:ext cx="973800" cy="2216700"/>
          </a:xfrm>
          <a:prstGeom prst="curvedConnector3">
            <a:avLst>
              <a:gd name="adj1" fmla="val 49993"/>
            </a:avLst>
          </a:prstGeom>
          <a:noFill/>
          <a:ln w="19050" cap="flat" cmpd="sng">
            <a:solidFill>
              <a:srgbClr val="BFBFBF"/>
            </a:solidFill>
            <a:prstDash val="solid"/>
            <a:miter lim="800000"/>
            <a:headEnd type="none" w="sm" len="sm"/>
            <a:tailEnd type="triangle" w="med" len="med"/>
          </a:ln>
        </p:spPr>
      </p:cxnSp>
      <p:cxnSp>
        <p:nvCxnSpPr>
          <p:cNvPr id="282" name="Google Shape;282;p30"/>
          <p:cNvCxnSpPr>
            <a:stCxn id="281" idx="3"/>
            <a:endCxn id="268" idx="1"/>
          </p:cNvCxnSpPr>
          <p:nvPr/>
        </p:nvCxnSpPr>
        <p:spPr>
          <a:xfrm rot="10800000" flipH="1">
            <a:off x="3314354" y="3944191"/>
            <a:ext cx="4200600" cy="445200"/>
          </a:xfrm>
          <a:prstGeom prst="curvedConnector3">
            <a:avLst>
              <a:gd name="adj1" fmla="val 50001"/>
            </a:avLst>
          </a:prstGeom>
          <a:noFill/>
          <a:ln w="19050" cap="flat" cmpd="sng">
            <a:solidFill>
              <a:srgbClr val="BFBFBF"/>
            </a:solidFill>
            <a:prstDash val="solid"/>
            <a:miter lim="800000"/>
            <a:headEnd type="none" w="sm" len="sm"/>
            <a:tailEnd type="triangle" w="med" len="med"/>
          </a:ln>
        </p:spPr>
      </p:cxnSp>
      <p:sp>
        <p:nvSpPr>
          <p:cNvPr id="283" name="Google Shape;283;p30"/>
          <p:cNvSpPr txBox="1"/>
          <p:nvPr/>
        </p:nvSpPr>
        <p:spPr>
          <a:xfrm>
            <a:off x="2575055" y="2428454"/>
            <a:ext cx="1615500" cy="763800"/>
          </a:xfrm>
          <a:prstGeom prst="rect">
            <a:avLst/>
          </a:prstGeom>
          <a:solidFill>
            <a:schemeClr val="lt1">
              <a:alpha val="78431"/>
            </a:schemeClr>
          </a:solidFill>
          <a:ln w="9525" cap="flat" cmpd="sng">
            <a:solidFill>
              <a:srgbClr val="BFBFBF"/>
            </a:solidFill>
            <a:prstDash val="solid"/>
            <a:round/>
            <a:headEnd type="none" w="sm" len="sm"/>
            <a:tailEnd type="none" w="sm" len="sm"/>
          </a:ln>
        </p:spPr>
        <p:txBody>
          <a:bodyPr spcFirstLastPara="1" wrap="square" lIns="116050" tIns="58025" rIns="116050" bIns="580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Requires estimate and milestone</a:t>
            </a:r>
            <a:endParaRPr sz="1800" b="0" i="0" u="none" strike="noStrike" cap="none">
              <a:solidFill>
                <a:srgbClr val="000000"/>
              </a:solidFill>
              <a:latin typeface="Arial"/>
              <a:ea typeface="Arial"/>
              <a:cs typeface="Arial"/>
              <a:sym typeface="Arial"/>
            </a:endParaRPr>
          </a:p>
        </p:txBody>
      </p:sp>
      <p:sp>
        <p:nvSpPr>
          <p:cNvPr id="284" name="Google Shape;284;p30"/>
          <p:cNvSpPr txBox="1"/>
          <p:nvPr/>
        </p:nvSpPr>
        <p:spPr>
          <a:xfrm>
            <a:off x="4334745" y="3686270"/>
            <a:ext cx="2170800" cy="763800"/>
          </a:xfrm>
          <a:prstGeom prst="rect">
            <a:avLst/>
          </a:prstGeom>
          <a:solidFill>
            <a:schemeClr val="lt1">
              <a:alpha val="78431"/>
            </a:schemeClr>
          </a:solidFill>
          <a:ln w="9525" cap="flat" cmpd="sng">
            <a:solidFill>
              <a:srgbClr val="BFBFBF"/>
            </a:solidFill>
            <a:prstDash val="solid"/>
            <a:round/>
            <a:headEnd type="none" w="sm" len="sm"/>
            <a:tailEnd type="none" w="sm" len="sm"/>
          </a:ln>
        </p:spPr>
        <p:txBody>
          <a:bodyPr spcFirstLastPara="1" wrap="square" lIns="116050" tIns="58025" rIns="116050" bIns="580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Should have </a:t>
            </a:r>
            <a:r>
              <a:rPr lang="en-US" sz="1400" b="1" i="0" u="none" strike="noStrike" cap="none">
                <a:solidFill>
                  <a:srgbClr val="000000"/>
                </a:solidFill>
                <a:latin typeface="Arial"/>
                <a:ea typeface="Arial"/>
                <a:cs typeface="Arial"/>
                <a:sym typeface="Arial"/>
              </a:rPr>
              <a:t>invalid</a:t>
            </a:r>
            <a:r>
              <a:rPr lang="en-US" sz="1400" b="0" i="0" u="none" strike="noStrike" cap="none">
                <a:solidFill>
                  <a:srgbClr val="000000"/>
                </a:solidFill>
                <a:latin typeface="Arial"/>
                <a:ea typeface="Arial"/>
                <a:cs typeface="Arial"/>
                <a:sym typeface="Arial"/>
              </a:rPr>
              <a:t>, </a:t>
            </a:r>
            <a:r>
              <a:rPr lang="en-US" sz="1400" b="1" i="0" u="none" strike="noStrike" cap="none">
                <a:solidFill>
                  <a:srgbClr val="000000"/>
                </a:solidFill>
                <a:latin typeface="Arial"/>
                <a:ea typeface="Arial"/>
                <a:cs typeface="Arial"/>
                <a:sym typeface="Arial"/>
              </a:rPr>
              <a:t>wontfix</a:t>
            </a:r>
            <a:r>
              <a:rPr lang="en-US" sz="1400" b="0" i="0" u="none" strike="noStrike" cap="none">
                <a:solidFill>
                  <a:srgbClr val="000000"/>
                </a:solidFill>
                <a:latin typeface="Arial"/>
                <a:ea typeface="Arial"/>
                <a:cs typeface="Arial"/>
                <a:sym typeface="Arial"/>
              </a:rPr>
              <a:t> or </a:t>
            </a:r>
            <a:r>
              <a:rPr lang="en-US" sz="1400" b="1" i="0" u="none" strike="noStrike" cap="none">
                <a:solidFill>
                  <a:srgbClr val="000000"/>
                </a:solidFill>
                <a:latin typeface="Arial"/>
                <a:ea typeface="Arial"/>
                <a:cs typeface="Arial"/>
                <a:sym typeface="Arial"/>
              </a:rPr>
              <a:t>duplicate</a:t>
            </a:r>
            <a:r>
              <a:rPr lang="en-US" sz="1400" b="0" i="0" u="none" strike="noStrike" cap="none">
                <a:solidFill>
                  <a:srgbClr val="000000"/>
                </a:solidFill>
                <a:latin typeface="Arial"/>
                <a:ea typeface="Arial"/>
                <a:cs typeface="Arial"/>
                <a:sym typeface="Arial"/>
              </a:rPr>
              <a:t> label</a:t>
            </a:r>
            <a:endParaRPr sz="1800" b="0" i="0" u="none" strike="noStrike" cap="none">
              <a:solidFill>
                <a:srgbClr val="000000"/>
              </a:solidFill>
              <a:latin typeface="Arial"/>
              <a:ea typeface="Arial"/>
              <a:cs typeface="Arial"/>
              <a:sym typeface="Arial"/>
            </a:endParaRPr>
          </a:p>
        </p:txBody>
      </p:sp>
      <p:grpSp>
        <p:nvGrpSpPr>
          <p:cNvPr id="285" name="Google Shape;285;p30"/>
          <p:cNvGrpSpPr/>
          <p:nvPr/>
        </p:nvGrpSpPr>
        <p:grpSpPr>
          <a:xfrm>
            <a:off x="902997" y="3498948"/>
            <a:ext cx="2411357" cy="1780886"/>
            <a:chOff x="3962785" y="1105875"/>
            <a:chExt cx="2062223" cy="1615463"/>
          </a:xfrm>
        </p:grpSpPr>
        <p:sp>
          <p:nvSpPr>
            <p:cNvPr id="281" name="Google Shape;281;p30"/>
            <p:cNvSpPr/>
            <p:nvPr/>
          </p:nvSpPr>
          <p:spPr>
            <a:xfrm>
              <a:off x="3962785" y="1105875"/>
              <a:ext cx="2062223" cy="1615463"/>
            </a:xfrm>
            <a:prstGeom prst="roundRect">
              <a:avLst>
                <a:gd name="adj" fmla="val 286"/>
              </a:avLst>
            </a:prstGeom>
            <a:solidFill>
              <a:srgbClr val="F4F4F4"/>
            </a:solidFill>
            <a:ln w="31750" cap="flat" cmpd="sng">
              <a:solidFill>
                <a:srgbClr val="826994"/>
              </a:solidFill>
              <a:prstDash val="solid"/>
              <a:miter lim="800000"/>
              <a:headEnd type="none" w="sm" len="sm"/>
              <a:tailEnd type="none" w="sm" len="sm"/>
            </a:ln>
          </p:spPr>
          <p:txBody>
            <a:bodyPr spcFirstLastPara="1" wrap="square" lIns="116050" tIns="58025" rIns="116050" bIns="58025" anchor="t" anchorCtr="0">
              <a:noAutofit/>
            </a:bodyPr>
            <a:lstStyle/>
            <a:p>
              <a:pPr marL="0" marR="0" lvl="0" indent="0" algn="l" rtl="0">
                <a:lnSpc>
                  <a:spcPct val="100000"/>
                </a:lnSpc>
                <a:spcBef>
                  <a:spcPts val="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Icebox</a:t>
              </a:r>
              <a:endParaRPr sz="1800" b="0" i="0" u="none" strike="noStrike" cap="none">
                <a:solidFill>
                  <a:srgbClr val="000000"/>
                </a:solidFill>
                <a:latin typeface="Arial"/>
                <a:ea typeface="Arial"/>
                <a:cs typeface="Arial"/>
                <a:sym typeface="Arial"/>
              </a:endParaRPr>
            </a:p>
          </p:txBody>
        </p:sp>
        <p:sp>
          <p:nvSpPr>
            <p:cNvPr id="286" name="Google Shape;286;p30"/>
            <p:cNvSpPr/>
            <p:nvPr/>
          </p:nvSpPr>
          <p:spPr>
            <a:xfrm>
              <a:off x="4033287" y="1552737"/>
              <a:ext cx="1923758" cy="1061024"/>
            </a:xfrm>
            <a:prstGeom prst="roundRect">
              <a:avLst>
                <a:gd name="adj" fmla="val 286"/>
              </a:avLst>
            </a:prstGeom>
            <a:solidFill>
              <a:schemeClr val="lt1"/>
            </a:solidFill>
            <a:ln w="12700" cap="flat" cmpd="sng">
              <a:solidFill>
                <a:srgbClr val="E9E9E9"/>
              </a:solidFill>
              <a:prstDash val="solid"/>
              <a:miter lim="800000"/>
              <a:headEnd type="none" w="sm" len="sm"/>
              <a:tailEnd type="none" w="sm" len="sm"/>
            </a:ln>
          </p:spPr>
          <p:txBody>
            <a:bodyPr spcFirstLastPara="1" wrap="square" lIns="116050" tIns="58025" rIns="116050" bIns="58025"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p:txBody>
        </p:sp>
        <p:cxnSp>
          <p:nvCxnSpPr>
            <p:cNvPr id="287" name="Google Shape;287;p30"/>
            <p:cNvCxnSpPr/>
            <p:nvPr/>
          </p:nvCxnSpPr>
          <p:spPr>
            <a:xfrm>
              <a:off x="3979672" y="1497792"/>
              <a:ext cx="2029968" cy="0"/>
            </a:xfrm>
            <a:prstGeom prst="straightConnector1">
              <a:avLst/>
            </a:prstGeom>
            <a:noFill/>
            <a:ln w="12700" cap="flat" cmpd="sng">
              <a:solidFill>
                <a:srgbClr val="E9E9E9"/>
              </a:solidFill>
              <a:prstDash val="solid"/>
              <a:miter lim="800000"/>
              <a:headEnd type="none" w="sm" len="sm"/>
              <a:tailEnd type="none" w="sm" len="sm"/>
            </a:ln>
          </p:spPr>
        </p:cxnSp>
        <p:pic>
          <p:nvPicPr>
            <p:cNvPr id="288" name="Google Shape;288;p30"/>
            <p:cNvPicPr preferRelativeResize="0"/>
            <p:nvPr/>
          </p:nvPicPr>
          <p:blipFill rotWithShape="1">
            <a:blip r:embed="rId3">
              <a:alphaModFix/>
            </a:blip>
            <a:srcRect/>
            <a:stretch/>
          </p:blipFill>
          <p:spPr>
            <a:xfrm>
              <a:off x="4117596" y="1652056"/>
              <a:ext cx="313694" cy="304601"/>
            </a:xfrm>
            <a:prstGeom prst="rect">
              <a:avLst/>
            </a:prstGeom>
            <a:noFill/>
            <a:ln>
              <a:noFill/>
            </a:ln>
          </p:spPr>
        </p:pic>
        <p:sp>
          <p:nvSpPr>
            <p:cNvPr id="289" name="Google Shape;289;p30"/>
            <p:cNvSpPr txBox="1"/>
            <p:nvPr/>
          </p:nvSpPr>
          <p:spPr>
            <a:xfrm>
              <a:off x="4402690" y="1642414"/>
              <a:ext cx="447900" cy="303000"/>
            </a:xfrm>
            <a:prstGeom prst="rect">
              <a:avLst/>
            </a:prstGeom>
            <a:noFill/>
            <a:ln>
              <a:noFill/>
            </a:ln>
          </p:spPr>
          <p:txBody>
            <a:bodyPr spcFirstLastPara="1" wrap="square" lIns="116050" tIns="59400" rIns="0" bIns="58025" anchor="t" anchorCtr="0">
              <a:spAutoFit/>
            </a:bodyPr>
            <a:lstStyle/>
            <a:p>
              <a:pPr marL="0" marR="0" lvl="0" indent="0" algn="l" rtl="0">
                <a:lnSpc>
                  <a:spcPct val="100000"/>
                </a:lnSpc>
                <a:spcBef>
                  <a:spcPts val="0"/>
                </a:spcBef>
                <a:spcAft>
                  <a:spcPts val="0"/>
                </a:spcAft>
                <a:buClr>
                  <a:srgbClr val="3F3F3F"/>
                </a:buClr>
                <a:buSzPts val="1400"/>
                <a:buFont typeface="Arial"/>
                <a:buNone/>
              </a:pPr>
              <a:r>
                <a:rPr lang="en-US" sz="1400" b="0" i="0" u="none" strike="noStrike" cap="none">
                  <a:solidFill>
                    <a:srgbClr val="3F3F3F"/>
                  </a:solidFill>
                  <a:latin typeface="Arial"/>
                  <a:ea typeface="Arial"/>
                  <a:cs typeface="Arial"/>
                  <a:sym typeface="Arial"/>
                </a:rPr>
                <a:t>repo</a:t>
              </a:r>
              <a:endParaRPr sz="1800" b="0" i="0" u="none" strike="noStrike" cap="none">
                <a:solidFill>
                  <a:srgbClr val="000000"/>
                </a:solidFill>
                <a:latin typeface="Arial"/>
                <a:ea typeface="Arial"/>
                <a:cs typeface="Arial"/>
                <a:sym typeface="Arial"/>
              </a:endParaRPr>
            </a:p>
          </p:txBody>
        </p:sp>
        <p:sp>
          <p:nvSpPr>
            <p:cNvPr id="290" name="Google Shape;290;p30"/>
            <p:cNvSpPr txBox="1"/>
            <p:nvPr/>
          </p:nvSpPr>
          <p:spPr>
            <a:xfrm>
              <a:off x="4754240" y="1624624"/>
              <a:ext cx="447900" cy="358800"/>
            </a:xfrm>
            <a:prstGeom prst="rect">
              <a:avLst/>
            </a:prstGeom>
            <a:noFill/>
            <a:ln>
              <a:noFill/>
            </a:ln>
          </p:spPr>
          <p:txBody>
            <a:bodyPr spcFirstLastPara="1" wrap="square" lIns="116050" tIns="59400" rIns="0" bIns="58025" anchor="t" anchorCtr="0">
              <a:spAutoFit/>
            </a:bodyPr>
            <a:lstStyle/>
            <a:p>
              <a:pPr marL="0" marR="0" lvl="0" indent="0" algn="l" rtl="0">
                <a:lnSpc>
                  <a:spcPct val="100000"/>
                </a:lnSpc>
                <a:spcBef>
                  <a:spcPts val="0"/>
                </a:spcBef>
                <a:spcAft>
                  <a:spcPts val="0"/>
                </a:spcAft>
                <a:buClr>
                  <a:srgbClr val="3F3F3F"/>
                </a:buClr>
                <a:buSzPts val="1800"/>
                <a:buFont typeface="Arial"/>
                <a:buNone/>
              </a:pPr>
              <a:r>
                <a:rPr lang="en-US" sz="1800" b="0" i="0" u="none" strike="noStrike" cap="none">
                  <a:solidFill>
                    <a:srgbClr val="3F3F3F"/>
                  </a:solidFill>
                  <a:latin typeface="Arial"/>
                  <a:ea typeface="Arial"/>
                  <a:cs typeface="Arial"/>
                  <a:sym typeface="Arial"/>
                </a:rPr>
                <a:t>#1</a:t>
              </a:r>
              <a:endParaRPr sz="1800" b="0" i="0" u="none" strike="noStrike" cap="none">
                <a:solidFill>
                  <a:srgbClr val="000000"/>
                </a:solidFill>
                <a:latin typeface="Arial"/>
                <a:ea typeface="Arial"/>
                <a:cs typeface="Arial"/>
                <a:sym typeface="Arial"/>
              </a:endParaRPr>
            </a:p>
          </p:txBody>
        </p:sp>
        <p:sp>
          <p:nvSpPr>
            <p:cNvPr id="291" name="Google Shape;291;p30"/>
            <p:cNvSpPr txBox="1"/>
            <p:nvPr/>
          </p:nvSpPr>
          <p:spPr>
            <a:xfrm>
              <a:off x="4394738" y="1824354"/>
              <a:ext cx="1555500" cy="358800"/>
            </a:xfrm>
            <a:prstGeom prst="rect">
              <a:avLst/>
            </a:prstGeom>
            <a:noFill/>
            <a:ln>
              <a:noFill/>
            </a:ln>
          </p:spPr>
          <p:txBody>
            <a:bodyPr spcFirstLastPara="1" wrap="square" lIns="116050" tIns="59400" rIns="0" bIns="58025" anchor="t" anchorCtr="0">
              <a:spAutoFit/>
            </a:bodyPr>
            <a:lstStyle/>
            <a:p>
              <a:pPr marL="0" marR="0" lvl="0" indent="0" algn="l" rtl="0">
                <a:lnSpc>
                  <a:spcPct val="100000"/>
                </a:lnSpc>
                <a:spcBef>
                  <a:spcPts val="0"/>
                </a:spcBef>
                <a:spcAft>
                  <a:spcPts val="0"/>
                </a:spcAft>
                <a:buClr>
                  <a:srgbClr val="3F3F3F"/>
                </a:buClr>
                <a:buSzPts val="1800"/>
                <a:buFont typeface="Arial"/>
                <a:buNone/>
              </a:pPr>
              <a:r>
                <a:rPr lang="en-US" sz="1800" b="0" i="0" u="none" strike="noStrike" cap="none">
                  <a:solidFill>
                    <a:srgbClr val="3F3F3F"/>
                  </a:solidFill>
                  <a:latin typeface="Arial"/>
                  <a:ea typeface="Arial"/>
                  <a:cs typeface="Arial"/>
                  <a:sym typeface="Arial"/>
                </a:rPr>
                <a:t>Some issue</a:t>
              </a:r>
              <a:endParaRPr sz="1800" b="0" i="0" u="none" strike="noStrike" cap="none">
                <a:solidFill>
                  <a:srgbClr val="000000"/>
                </a:solidFill>
                <a:latin typeface="Arial"/>
                <a:ea typeface="Arial"/>
                <a:cs typeface="Arial"/>
                <a:sym typeface="Arial"/>
              </a:endParaRPr>
            </a:p>
          </p:txBody>
        </p:sp>
        <p:cxnSp>
          <p:nvCxnSpPr>
            <p:cNvPr id="292" name="Google Shape;292;p30"/>
            <p:cNvCxnSpPr/>
            <p:nvPr/>
          </p:nvCxnSpPr>
          <p:spPr>
            <a:xfrm>
              <a:off x="4035223" y="2161990"/>
              <a:ext cx="1915084" cy="0"/>
            </a:xfrm>
            <a:prstGeom prst="straightConnector1">
              <a:avLst/>
            </a:prstGeom>
            <a:noFill/>
            <a:ln w="12700" cap="flat" cmpd="sng">
              <a:solidFill>
                <a:srgbClr val="E9E9E9"/>
              </a:solidFill>
              <a:prstDash val="solid"/>
              <a:miter lim="800000"/>
              <a:headEnd type="none" w="sm" len="sm"/>
              <a:tailEnd type="none" w="sm" len="sm"/>
            </a:ln>
          </p:spPr>
        </p:cxnSp>
        <p:sp>
          <p:nvSpPr>
            <p:cNvPr id="293" name="Google Shape;293;p30"/>
            <p:cNvSpPr/>
            <p:nvPr/>
          </p:nvSpPr>
          <p:spPr>
            <a:xfrm>
              <a:off x="4402690" y="2266568"/>
              <a:ext cx="447861" cy="201512"/>
            </a:xfrm>
            <a:prstGeom prst="roundRect">
              <a:avLst>
                <a:gd name="adj" fmla="val 3555"/>
              </a:avLst>
            </a:prstGeom>
            <a:solidFill>
              <a:srgbClr val="A2EFEF"/>
            </a:solidFill>
            <a:ln>
              <a:noFill/>
            </a:ln>
            <a:effectLst>
              <a:outerShdw blurRad="50800" dist="38100" dir="2700000" sx="97000" sy="97000" algn="tl" rotWithShape="0">
                <a:srgbClr val="000000">
                  <a:alpha val="40000"/>
                </a:srgbClr>
              </a:outerShdw>
            </a:effectLst>
          </p:spPr>
          <p:txBody>
            <a:bodyPr spcFirstLastPara="1" wrap="square" lIns="45700" tIns="59400" rIns="45700" bIns="58025" anchor="ctr" anchorCtr="0">
              <a:noAutofit/>
            </a:bodyPr>
            <a:lstStyle/>
            <a:p>
              <a:pPr marL="0" marR="0" lvl="0" indent="0" algn="ctr" rtl="0">
                <a:lnSpc>
                  <a:spcPct val="100000"/>
                </a:lnSpc>
                <a:spcBef>
                  <a:spcPts val="0"/>
                </a:spcBef>
                <a:spcAft>
                  <a:spcPts val="0"/>
                </a:spcAft>
                <a:buClr>
                  <a:srgbClr val="262626"/>
                </a:buClr>
                <a:buSzPts val="1400"/>
                <a:buFont typeface="Arial"/>
                <a:buNone/>
              </a:pPr>
              <a:r>
                <a:rPr lang="en-US" sz="1400" b="0" i="0" u="none" strike="noStrike" cap="none">
                  <a:solidFill>
                    <a:srgbClr val="262626"/>
                  </a:solidFill>
                  <a:latin typeface="Arial"/>
                  <a:ea typeface="Arial"/>
                  <a:cs typeface="Arial"/>
                  <a:sym typeface="Arial"/>
                </a:rPr>
                <a:t>label</a:t>
              </a:r>
              <a:endParaRPr sz="1800" b="0" i="0" u="none" strike="noStrike" cap="none">
                <a:solidFill>
                  <a:srgbClr val="000000"/>
                </a:solidFill>
                <a:latin typeface="Arial"/>
                <a:ea typeface="Arial"/>
                <a:cs typeface="Arial"/>
                <a:sym typeface="Arial"/>
              </a:endParaRPr>
            </a:p>
          </p:txBody>
        </p:sp>
      </p:grpSp>
      <p:sp>
        <p:nvSpPr>
          <p:cNvPr id="294" name="Google Shape;294;p30"/>
          <p:cNvSpPr txBox="1"/>
          <p:nvPr/>
        </p:nvSpPr>
        <p:spPr>
          <a:xfrm>
            <a:off x="3773386" y="3856872"/>
            <a:ext cx="341400" cy="215400"/>
          </a:xfrm>
          <a:prstGeom prst="rect">
            <a:avLst/>
          </a:prstGeom>
          <a:solidFill>
            <a:schemeClr val="dk1">
              <a:alpha val="78431"/>
            </a:schemeClr>
          </a:solidFill>
          <a:ln w="9525" cap="flat" cmpd="sng">
            <a:solidFill>
              <a:srgbClr val="BFBFBF"/>
            </a:solidFill>
            <a:prstDash val="solid"/>
            <a:round/>
            <a:headEnd type="none" w="sm" len="sm"/>
            <a:tailEnd type="none" w="sm" len="sm"/>
          </a:ln>
        </p:spPr>
        <p:txBody>
          <a:bodyPr spcFirstLastPara="1" wrap="square" lIns="0" tIns="0" rIns="0" bIns="0" anchor="t" anchorCtr="0">
            <a:spAutoFit/>
          </a:bodyPr>
          <a:lstStyle/>
          <a:p>
            <a:pPr marL="0" marR="0" lvl="0" indent="0" algn="ctr" rtl="0">
              <a:lnSpc>
                <a:spcPct val="100000"/>
              </a:lnSpc>
              <a:spcBef>
                <a:spcPts val="0"/>
              </a:spcBef>
              <a:spcAft>
                <a:spcPts val="0"/>
              </a:spcAft>
              <a:buClr>
                <a:schemeClr val="lt1"/>
              </a:buClr>
              <a:buSzPts val="1400"/>
              <a:buFont typeface="Arial"/>
              <a:buNone/>
            </a:pPr>
            <a:r>
              <a:rPr lang="en-US" sz="1400" b="0" i="0" u="none" strike="noStrike" cap="none">
                <a:solidFill>
                  <a:schemeClr val="lt1"/>
                </a:solidFill>
                <a:latin typeface="Arial"/>
                <a:ea typeface="Arial"/>
                <a:cs typeface="Arial"/>
                <a:sym typeface="Arial"/>
              </a:rPr>
              <a:t>DM</a:t>
            </a:r>
            <a:endParaRPr sz="1800" b="0" i="0" u="none" strike="noStrike" cap="none">
              <a:solidFill>
                <a:srgbClr val="000000"/>
              </a:solidFill>
              <a:latin typeface="Arial"/>
              <a:ea typeface="Arial"/>
              <a:cs typeface="Arial"/>
              <a:sym typeface="Arial"/>
            </a:endParaRPr>
          </a:p>
        </p:txBody>
      </p:sp>
      <p:sp>
        <p:nvSpPr>
          <p:cNvPr id="295" name="Google Shape;295;p30"/>
          <p:cNvSpPr txBox="1"/>
          <p:nvPr/>
        </p:nvSpPr>
        <p:spPr>
          <a:xfrm>
            <a:off x="3583407" y="3448099"/>
            <a:ext cx="341400" cy="215400"/>
          </a:xfrm>
          <a:prstGeom prst="rect">
            <a:avLst/>
          </a:prstGeom>
          <a:solidFill>
            <a:schemeClr val="dk1">
              <a:alpha val="78431"/>
            </a:schemeClr>
          </a:solidFill>
          <a:ln w="9525" cap="flat" cmpd="sng">
            <a:solidFill>
              <a:srgbClr val="BFBFBF"/>
            </a:solidFill>
            <a:prstDash val="solid"/>
            <a:round/>
            <a:headEnd type="none" w="sm" len="sm"/>
            <a:tailEnd type="none" w="sm" len="sm"/>
          </a:ln>
        </p:spPr>
        <p:txBody>
          <a:bodyPr spcFirstLastPara="1" wrap="square" lIns="0" tIns="0" rIns="0" bIns="0" anchor="t" anchorCtr="0">
            <a:spAutoFit/>
          </a:bodyPr>
          <a:lstStyle/>
          <a:p>
            <a:pPr marL="0" marR="0" lvl="0" indent="0" algn="ctr" rtl="0">
              <a:lnSpc>
                <a:spcPct val="100000"/>
              </a:lnSpc>
              <a:spcBef>
                <a:spcPts val="0"/>
              </a:spcBef>
              <a:spcAft>
                <a:spcPts val="0"/>
              </a:spcAft>
              <a:buClr>
                <a:schemeClr val="lt1"/>
              </a:buClr>
              <a:buSzPts val="1400"/>
              <a:buFont typeface="Arial"/>
              <a:buNone/>
            </a:pPr>
            <a:r>
              <a:rPr lang="en-US" sz="1400" b="0" i="0" u="none" strike="noStrike" cap="none">
                <a:solidFill>
                  <a:schemeClr val="lt1"/>
                </a:solidFill>
                <a:latin typeface="Arial"/>
                <a:ea typeface="Arial"/>
                <a:cs typeface="Arial"/>
                <a:sym typeface="Arial"/>
              </a:rPr>
              <a:t>DM</a:t>
            </a:r>
            <a:endParaRPr sz="1800" b="0" i="0" u="none" strike="noStrike" cap="none">
              <a:solidFill>
                <a:srgbClr val="000000"/>
              </a:solidFill>
              <a:latin typeface="Arial"/>
              <a:ea typeface="Arial"/>
              <a:cs typeface="Arial"/>
              <a:sym typeface="Arial"/>
            </a:endParaRPr>
          </a:p>
        </p:txBody>
      </p:sp>
      <p:sp>
        <p:nvSpPr>
          <p:cNvPr id="296" name="Google Shape;296;p30"/>
          <p:cNvSpPr txBox="1"/>
          <p:nvPr/>
        </p:nvSpPr>
        <p:spPr>
          <a:xfrm>
            <a:off x="447419" y="399309"/>
            <a:ext cx="7928700" cy="568500"/>
          </a:xfrm>
          <a:prstGeom prst="rect">
            <a:avLst/>
          </a:prstGeom>
          <a:noFill/>
          <a:ln>
            <a:noFill/>
          </a:ln>
        </p:spPr>
        <p:txBody>
          <a:bodyPr spcFirstLastPara="1" wrap="square" lIns="116050" tIns="58025" rIns="116050" bIns="58025" anchor="t" anchorCtr="0">
            <a:noAutofit/>
          </a:bodyPr>
          <a:lstStyle/>
          <a:p>
            <a:pPr marL="0" marR="0" lvl="0" indent="0" algn="l" rtl="0">
              <a:lnSpc>
                <a:spcPct val="90000"/>
              </a:lnSpc>
              <a:spcBef>
                <a:spcPts val="0"/>
              </a:spcBef>
              <a:spcAft>
                <a:spcPts val="0"/>
              </a:spcAft>
              <a:buClr>
                <a:srgbClr val="3F3E3F"/>
              </a:buClr>
              <a:buSzPts val="4100"/>
              <a:buFont typeface="Barlow Condensed SemiBold"/>
              <a:buNone/>
            </a:pPr>
            <a:r>
              <a:rPr lang="en-US" sz="4100">
                <a:solidFill>
                  <a:srgbClr val="3F3E3F"/>
                </a:solidFill>
                <a:latin typeface="Barlow Condensed SemiBold"/>
                <a:ea typeface="Barlow Condensed SemiBold"/>
                <a:cs typeface="Barlow Condensed SemiBold"/>
                <a:sym typeface="Barlow Condensed SemiBold"/>
              </a:rPr>
              <a:t>ICEBOX</a:t>
            </a:r>
            <a:endParaRPr sz="1800"/>
          </a:p>
        </p:txBody>
      </p:sp>
      <p:sp>
        <p:nvSpPr>
          <p:cNvPr id="297" name="Google Shape;297;p30"/>
          <p:cNvSpPr txBox="1"/>
          <p:nvPr/>
        </p:nvSpPr>
        <p:spPr>
          <a:xfrm>
            <a:off x="447425" y="1113300"/>
            <a:ext cx="31359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rPr>
              <a:t>No current plans to build this story and it’s on hold until further notice.</a:t>
            </a:r>
            <a:endParaRPr sz="1200">
              <a:solidFill>
                <a:schemeClr val="dk1"/>
              </a:solidFill>
            </a:endParaRPr>
          </a:p>
        </p:txBody>
      </p:sp>
      <p:sp>
        <p:nvSpPr>
          <p:cNvPr id="298" name="Google Shape;298;p30"/>
          <p:cNvSpPr/>
          <p:nvPr/>
        </p:nvSpPr>
        <p:spPr>
          <a:xfrm>
            <a:off x="4504750" y="2811500"/>
            <a:ext cx="215400" cy="215400"/>
          </a:xfrm>
          <a:prstGeom prst="ellipse">
            <a:avLst/>
          </a:prstGeom>
          <a:solidFill>
            <a:srgbClr val="80B2D9"/>
          </a:solidFill>
          <a:ln>
            <a:noFill/>
          </a:ln>
        </p:spPr>
        <p:txBody>
          <a:bodyPr spcFirstLastPara="1" wrap="square" lIns="0" tIns="91425" rIns="0" bIns="91425" anchor="ctr" anchorCtr="0">
            <a:noAutofit/>
          </a:bodyPr>
          <a:lstStyle/>
          <a:p>
            <a:pPr marL="0" lvl="0" indent="0" algn="ctr" rtl="0">
              <a:spcBef>
                <a:spcPts val="0"/>
              </a:spcBef>
              <a:spcAft>
                <a:spcPts val="0"/>
              </a:spcAft>
              <a:buNone/>
            </a:pPr>
            <a:r>
              <a:rPr lang="en-US" sz="1100" b="1">
                <a:solidFill>
                  <a:schemeClr val="lt1"/>
                </a:solidFill>
              </a:rPr>
              <a:t>3</a:t>
            </a:r>
            <a:endParaRPr sz="1100" b="1">
              <a:solidFill>
                <a:schemeClr val="lt1"/>
              </a:solidFill>
            </a:endParaRPr>
          </a:p>
        </p:txBody>
      </p:sp>
      <p:sp>
        <p:nvSpPr>
          <p:cNvPr id="299" name="Google Shape;299;p30"/>
          <p:cNvSpPr/>
          <p:nvPr/>
        </p:nvSpPr>
        <p:spPr>
          <a:xfrm>
            <a:off x="1072150" y="4793900"/>
            <a:ext cx="215400" cy="215400"/>
          </a:xfrm>
          <a:prstGeom prst="ellipse">
            <a:avLst/>
          </a:prstGeom>
          <a:solidFill>
            <a:srgbClr val="80B2D9"/>
          </a:solidFill>
          <a:ln>
            <a:noFill/>
          </a:ln>
        </p:spPr>
        <p:txBody>
          <a:bodyPr spcFirstLastPara="1" wrap="square" lIns="0" tIns="91425" rIns="0" bIns="91425" anchor="ctr" anchorCtr="0">
            <a:noAutofit/>
          </a:bodyPr>
          <a:lstStyle/>
          <a:p>
            <a:pPr marL="0" lvl="0" indent="0" algn="ctr" rtl="0">
              <a:spcBef>
                <a:spcPts val="0"/>
              </a:spcBef>
              <a:spcAft>
                <a:spcPts val="0"/>
              </a:spcAft>
              <a:buNone/>
            </a:pPr>
            <a:r>
              <a:rPr lang="en-US" sz="1100" b="1">
                <a:solidFill>
                  <a:schemeClr val="lt1"/>
                </a:solidFill>
              </a:rPr>
              <a:t>3</a:t>
            </a:r>
            <a:endParaRPr sz="1100" b="1">
              <a:solidFill>
                <a:schemeClr val="lt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grpSp>
        <p:nvGrpSpPr>
          <p:cNvPr id="304" name="Google Shape;304;p31"/>
          <p:cNvGrpSpPr/>
          <p:nvPr/>
        </p:nvGrpSpPr>
        <p:grpSpPr>
          <a:xfrm>
            <a:off x="704558" y="3160036"/>
            <a:ext cx="2411357" cy="1780886"/>
            <a:chOff x="3962785" y="1105875"/>
            <a:chExt cx="2062223" cy="1615463"/>
          </a:xfrm>
        </p:grpSpPr>
        <p:sp>
          <p:nvSpPr>
            <p:cNvPr id="305" name="Google Shape;305;p31"/>
            <p:cNvSpPr/>
            <p:nvPr/>
          </p:nvSpPr>
          <p:spPr>
            <a:xfrm>
              <a:off x="3962785" y="1105875"/>
              <a:ext cx="2062223" cy="1615463"/>
            </a:xfrm>
            <a:prstGeom prst="roundRect">
              <a:avLst>
                <a:gd name="adj" fmla="val 286"/>
              </a:avLst>
            </a:prstGeom>
            <a:solidFill>
              <a:srgbClr val="F4F4F4"/>
            </a:solidFill>
            <a:ln w="12700" cap="flat" cmpd="sng">
              <a:solidFill>
                <a:srgbClr val="E9E9E9"/>
              </a:solidFill>
              <a:prstDash val="solid"/>
              <a:miter lim="800000"/>
              <a:headEnd type="none" w="sm" len="sm"/>
              <a:tailEnd type="none" w="sm" len="sm"/>
            </a:ln>
          </p:spPr>
          <p:txBody>
            <a:bodyPr spcFirstLastPara="1" wrap="square" lIns="116050" tIns="58025" rIns="116050" bIns="58025" anchor="t" anchorCtr="0">
              <a:noAutofit/>
            </a:bodyPr>
            <a:lstStyle/>
            <a:p>
              <a:pPr marL="0" marR="0" lvl="0" indent="0" algn="l" rtl="0">
                <a:lnSpc>
                  <a:spcPct val="100000"/>
                </a:lnSpc>
                <a:spcBef>
                  <a:spcPts val="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Icebox</a:t>
              </a:r>
              <a:endParaRPr sz="1800" b="0" i="0" u="none" strike="noStrike" cap="none">
                <a:solidFill>
                  <a:srgbClr val="000000"/>
                </a:solidFill>
                <a:latin typeface="Arial"/>
                <a:ea typeface="Arial"/>
                <a:cs typeface="Arial"/>
                <a:sym typeface="Arial"/>
              </a:endParaRPr>
            </a:p>
          </p:txBody>
        </p:sp>
        <p:sp>
          <p:nvSpPr>
            <p:cNvPr id="306" name="Google Shape;306;p31"/>
            <p:cNvSpPr/>
            <p:nvPr/>
          </p:nvSpPr>
          <p:spPr>
            <a:xfrm>
              <a:off x="4033287" y="1552737"/>
              <a:ext cx="1923758" cy="1061024"/>
            </a:xfrm>
            <a:prstGeom prst="roundRect">
              <a:avLst>
                <a:gd name="adj" fmla="val 286"/>
              </a:avLst>
            </a:prstGeom>
            <a:solidFill>
              <a:schemeClr val="lt1"/>
            </a:solidFill>
            <a:ln w="12700" cap="flat" cmpd="sng">
              <a:solidFill>
                <a:srgbClr val="E9E9E9"/>
              </a:solidFill>
              <a:prstDash val="solid"/>
              <a:miter lim="800000"/>
              <a:headEnd type="none" w="sm" len="sm"/>
              <a:tailEnd type="none" w="sm" len="sm"/>
            </a:ln>
          </p:spPr>
          <p:txBody>
            <a:bodyPr spcFirstLastPara="1" wrap="square" lIns="116050" tIns="58025" rIns="116050" bIns="58025"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p:txBody>
        </p:sp>
        <p:cxnSp>
          <p:nvCxnSpPr>
            <p:cNvPr id="307" name="Google Shape;307;p31"/>
            <p:cNvCxnSpPr/>
            <p:nvPr/>
          </p:nvCxnSpPr>
          <p:spPr>
            <a:xfrm>
              <a:off x="3962785" y="1497792"/>
              <a:ext cx="2062223" cy="0"/>
            </a:xfrm>
            <a:prstGeom prst="straightConnector1">
              <a:avLst/>
            </a:prstGeom>
            <a:noFill/>
            <a:ln w="12700" cap="flat" cmpd="sng">
              <a:solidFill>
                <a:srgbClr val="E9E9E9"/>
              </a:solidFill>
              <a:prstDash val="solid"/>
              <a:miter lim="800000"/>
              <a:headEnd type="none" w="sm" len="sm"/>
              <a:tailEnd type="none" w="sm" len="sm"/>
            </a:ln>
          </p:spPr>
        </p:cxnSp>
        <p:pic>
          <p:nvPicPr>
            <p:cNvPr id="308" name="Google Shape;308;p31"/>
            <p:cNvPicPr preferRelativeResize="0"/>
            <p:nvPr/>
          </p:nvPicPr>
          <p:blipFill rotWithShape="1">
            <a:blip r:embed="rId3">
              <a:alphaModFix/>
            </a:blip>
            <a:srcRect/>
            <a:stretch/>
          </p:blipFill>
          <p:spPr>
            <a:xfrm>
              <a:off x="4117596" y="1652056"/>
              <a:ext cx="313694" cy="304601"/>
            </a:xfrm>
            <a:prstGeom prst="rect">
              <a:avLst/>
            </a:prstGeom>
            <a:noFill/>
            <a:ln>
              <a:noFill/>
            </a:ln>
          </p:spPr>
        </p:pic>
        <p:sp>
          <p:nvSpPr>
            <p:cNvPr id="309" name="Google Shape;309;p31"/>
            <p:cNvSpPr txBox="1"/>
            <p:nvPr/>
          </p:nvSpPr>
          <p:spPr>
            <a:xfrm>
              <a:off x="4402690" y="1642414"/>
              <a:ext cx="447900" cy="303000"/>
            </a:xfrm>
            <a:prstGeom prst="rect">
              <a:avLst/>
            </a:prstGeom>
            <a:noFill/>
            <a:ln>
              <a:noFill/>
            </a:ln>
          </p:spPr>
          <p:txBody>
            <a:bodyPr spcFirstLastPara="1" wrap="square" lIns="116050" tIns="59400" rIns="0" bIns="58025" anchor="t" anchorCtr="0">
              <a:spAutoFit/>
            </a:bodyPr>
            <a:lstStyle/>
            <a:p>
              <a:pPr marL="0" marR="0" lvl="0" indent="0" algn="l" rtl="0">
                <a:lnSpc>
                  <a:spcPct val="100000"/>
                </a:lnSpc>
                <a:spcBef>
                  <a:spcPts val="0"/>
                </a:spcBef>
                <a:spcAft>
                  <a:spcPts val="0"/>
                </a:spcAft>
                <a:buClr>
                  <a:srgbClr val="3F3F3F"/>
                </a:buClr>
                <a:buSzPts val="1400"/>
                <a:buFont typeface="Arial"/>
                <a:buNone/>
              </a:pPr>
              <a:r>
                <a:rPr lang="en-US" sz="1400" b="0" i="0" u="none" strike="noStrike" cap="none">
                  <a:solidFill>
                    <a:srgbClr val="3F3F3F"/>
                  </a:solidFill>
                  <a:latin typeface="Arial"/>
                  <a:ea typeface="Arial"/>
                  <a:cs typeface="Arial"/>
                  <a:sym typeface="Arial"/>
                </a:rPr>
                <a:t>repo</a:t>
              </a:r>
              <a:endParaRPr sz="1800" b="0" i="0" u="none" strike="noStrike" cap="none">
                <a:solidFill>
                  <a:srgbClr val="000000"/>
                </a:solidFill>
                <a:latin typeface="Arial"/>
                <a:ea typeface="Arial"/>
                <a:cs typeface="Arial"/>
                <a:sym typeface="Arial"/>
              </a:endParaRPr>
            </a:p>
          </p:txBody>
        </p:sp>
        <p:sp>
          <p:nvSpPr>
            <p:cNvPr id="310" name="Google Shape;310;p31"/>
            <p:cNvSpPr txBox="1"/>
            <p:nvPr/>
          </p:nvSpPr>
          <p:spPr>
            <a:xfrm>
              <a:off x="4754240" y="1624624"/>
              <a:ext cx="447900" cy="358800"/>
            </a:xfrm>
            <a:prstGeom prst="rect">
              <a:avLst/>
            </a:prstGeom>
            <a:noFill/>
            <a:ln>
              <a:noFill/>
            </a:ln>
          </p:spPr>
          <p:txBody>
            <a:bodyPr spcFirstLastPara="1" wrap="square" lIns="116050" tIns="59400" rIns="0" bIns="58025" anchor="t" anchorCtr="0">
              <a:spAutoFit/>
            </a:bodyPr>
            <a:lstStyle/>
            <a:p>
              <a:pPr marL="0" marR="0" lvl="0" indent="0" algn="l" rtl="0">
                <a:lnSpc>
                  <a:spcPct val="100000"/>
                </a:lnSpc>
                <a:spcBef>
                  <a:spcPts val="0"/>
                </a:spcBef>
                <a:spcAft>
                  <a:spcPts val="0"/>
                </a:spcAft>
                <a:buClr>
                  <a:srgbClr val="3F3F3F"/>
                </a:buClr>
                <a:buSzPts val="1800"/>
                <a:buFont typeface="Arial"/>
                <a:buNone/>
              </a:pPr>
              <a:r>
                <a:rPr lang="en-US" sz="1800" b="0" i="0" u="none" strike="noStrike" cap="none">
                  <a:solidFill>
                    <a:srgbClr val="3F3F3F"/>
                  </a:solidFill>
                  <a:latin typeface="Arial"/>
                  <a:ea typeface="Arial"/>
                  <a:cs typeface="Arial"/>
                  <a:sym typeface="Arial"/>
                </a:rPr>
                <a:t>#1</a:t>
              </a:r>
              <a:endParaRPr sz="1800" b="0" i="0" u="none" strike="noStrike" cap="none">
                <a:solidFill>
                  <a:srgbClr val="000000"/>
                </a:solidFill>
                <a:latin typeface="Arial"/>
                <a:ea typeface="Arial"/>
                <a:cs typeface="Arial"/>
                <a:sym typeface="Arial"/>
              </a:endParaRPr>
            </a:p>
          </p:txBody>
        </p:sp>
        <p:sp>
          <p:nvSpPr>
            <p:cNvPr id="311" name="Google Shape;311;p31"/>
            <p:cNvSpPr txBox="1"/>
            <p:nvPr/>
          </p:nvSpPr>
          <p:spPr>
            <a:xfrm>
              <a:off x="4394723" y="1824366"/>
              <a:ext cx="1555500" cy="358800"/>
            </a:xfrm>
            <a:prstGeom prst="rect">
              <a:avLst/>
            </a:prstGeom>
            <a:noFill/>
            <a:ln>
              <a:noFill/>
            </a:ln>
          </p:spPr>
          <p:txBody>
            <a:bodyPr spcFirstLastPara="1" wrap="square" lIns="116050" tIns="59400" rIns="0" bIns="58025" anchor="t" anchorCtr="0">
              <a:spAutoFit/>
            </a:bodyPr>
            <a:lstStyle/>
            <a:p>
              <a:pPr marL="0" marR="0" lvl="0" indent="0" algn="l" rtl="0">
                <a:lnSpc>
                  <a:spcPct val="100000"/>
                </a:lnSpc>
                <a:spcBef>
                  <a:spcPts val="0"/>
                </a:spcBef>
                <a:spcAft>
                  <a:spcPts val="0"/>
                </a:spcAft>
                <a:buClr>
                  <a:srgbClr val="3F3F3F"/>
                </a:buClr>
                <a:buSzPts val="1800"/>
                <a:buFont typeface="Arial"/>
                <a:buNone/>
              </a:pPr>
              <a:r>
                <a:rPr lang="en-US" sz="1800" b="0" i="0" u="none" strike="noStrike" cap="none">
                  <a:solidFill>
                    <a:srgbClr val="3F3F3F"/>
                  </a:solidFill>
                  <a:latin typeface="Arial"/>
                  <a:ea typeface="Arial"/>
                  <a:cs typeface="Arial"/>
                  <a:sym typeface="Arial"/>
                </a:rPr>
                <a:t>Some issue</a:t>
              </a:r>
              <a:endParaRPr sz="1800" b="0" i="0" u="none" strike="noStrike" cap="none">
                <a:solidFill>
                  <a:srgbClr val="000000"/>
                </a:solidFill>
                <a:latin typeface="Arial"/>
                <a:ea typeface="Arial"/>
                <a:cs typeface="Arial"/>
                <a:sym typeface="Arial"/>
              </a:endParaRPr>
            </a:p>
          </p:txBody>
        </p:sp>
        <p:cxnSp>
          <p:nvCxnSpPr>
            <p:cNvPr id="312" name="Google Shape;312;p31"/>
            <p:cNvCxnSpPr/>
            <p:nvPr/>
          </p:nvCxnSpPr>
          <p:spPr>
            <a:xfrm>
              <a:off x="4035223" y="2161990"/>
              <a:ext cx="1915084" cy="0"/>
            </a:xfrm>
            <a:prstGeom prst="straightConnector1">
              <a:avLst/>
            </a:prstGeom>
            <a:noFill/>
            <a:ln w="12700" cap="flat" cmpd="sng">
              <a:solidFill>
                <a:srgbClr val="E9E9E9"/>
              </a:solidFill>
              <a:prstDash val="solid"/>
              <a:miter lim="800000"/>
              <a:headEnd type="none" w="sm" len="sm"/>
              <a:tailEnd type="none" w="sm" len="sm"/>
            </a:ln>
          </p:spPr>
        </p:cxnSp>
        <p:sp>
          <p:nvSpPr>
            <p:cNvPr id="313" name="Google Shape;313;p31"/>
            <p:cNvSpPr/>
            <p:nvPr/>
          </p:nvSpPr>
          <p:spPr>
            <a:xfrm>
              <a:off x="4402690" y="2266568"/>
              <a:ext cx="447861" cy="201512"/>
            </a:xfrm>
            <a:prstGeom prst="roundRect">
              <a:avLst>
                <a:gd name="adj" fmla="val 3555"/>
              </a:avLst>
            </a:prstGeom>
            <a:solidFill>
              <a:srgbClr val="A2EFEF"/>
            </a:solidFill>
            <a:ln>
              <a:noFill/>
            </a:ln>
            <a:effectLst>
              <a:outerShdw blurRad="50800" dist="38100" dir="2700000" sx="97000" sy="97000" algn="tl" rotWithShape="0">
                <a:srgbClr val="000000">
                  <a:alpha val="40000"/>
                </a:srgbClr>
              </a:outerShdw>
            </a:effectLst>
          </p:spPr>
          <p:txBody>
            <a:bodyPr spcFirstLastPara="1" wrap="square" lIns="45700" tIns="59400" rIns="45700" bIns="58025" anchor="ctr" anchorCtr="0">
              <a:noAutofit/>
            </a:bodyPr>
            <a:lstStyle/>
            <a:p>
              <a:pPr marL="0" marR="0" lvl="0" indent="0" algn="ctr" rtl="0">
                <a:lnSpc>
                  <a:spcPct val="100000"/>
                </a:lnSpc>
                <a:spcBef>
                  <a:spcPts val="0"/>
                </a:spcBef>
                <a:spcAft>
                  <a:spcPts val="0"/>
                </a:spcAft>
                <a:buClr>
                  <a:srgbClr val="262626"/>
                </a:buClr>
                <a:buSzPts val="1400"/>
                <a:buFont typeface="Arial"/>
                <a:buNone/>
              </a:pPr>
              <a:r>
                <a:rPr lang="en-US" sz="1400" b="0" i="0" u="none" strike="noStrike" cap="none">
                  <a:solidFill>
                    <a:srgbClr val="262626"/>
                  </a:solidFill>
                  <a:latin typeface="Arial"/>
                  <a:ea typeface="Arial"/>
                  <a:cs typeface="Arial"/>
                  <a:sym typeface="Arial"/>
                </a:rPr>
                <a:t>label</a:t>
              </a:r>
              <a:endParaRPr sz="1800" b="0" i="0" u="none" strike="noStrike" cap="none">
                <a:solidFill>
                  <a:srgbClr val="000000"/>
                </a:solidFill>
                <a:latin typeface="Arial"/>
                <a:ea typeface="Arial"/>
                <a:cs typeface="Arial"/>
                <a:sym typeface="Arial"/>
              </a:endParaRPr>
            </a:p>
          </p:txBody>
        </p:sp>
      </p:grpSp>
      <p:grpSp>
        <p:nvGrpSpPr>
          <p:cNvPr id="314" name="Google Shape;314;p31"/>
          <p:cNvGrpSpPr/>
          <p:nvPr/>
        </p:nvGrpSpPr>
        <p:grpSpPr>
          <a:xfrm>
            <a:off x="7355285" y="4770032"/>
            <a:ext cx="2411357" cy="2042172"/>
            <a:chOff x="6290332" y="4326952"/>
            <a:chExt cx="2062223" cy="1852478"/>
          </a:xfrm>
        </p:grpSpPr>
        <p:grpSp>
          <p:nvGrpSpPr>
            <p:cNvPr id="315" name="Google Shape;315;p31"/>
            <p:cNvGrpSpPr/>
            <p:nvPr/>
          </p:nvGrpSpPr>
          <p:grpSpPr>
            <a:xfrm>
              <a:off x="6290332" y="4326952"/>
              <a:ext cx="2062223" cy="1852478"/>
              <a:chOff x="3962785" y="1105875"/>
              <a:chExt cx="2062223" cy="1852478"/>
            </a:xfrm>
          </p:grpSpPr>
          <p:sp>
            <p:nvSpPr>
              <p:cNvPr id="316" name="Google Shape;316;p31"/>
              <p:cNvSpPr/>
              <p:nvPr/>
            </p:nvSpPr>
            <p:spPr>
              <a:xfrm>
                <a:off x="3962785" y="1105875"/>
                <a:ext cx="2062223" cy="1852478"/>
              </a:xfrm>
              <a:prstGeom prst="roundRect">
                <a:avLst>
                  <a:gd name="adj" fmla="val 286"/>
                </a:avLst>
              </a:prstGeom>
              <a:solidFill>
                <a:srgbClr val="F4F4F4"/>
              </a:solidFill>
              <a:ln w="12700" cap="flat" cmpd="sng">
                <a:solidFill>
                  <a:srgbClr val="E9E9E9"/>
                </a:solidFill>
                <a:prstDash val="solid"/>
                <a:miter lim="800000"/>
                <a:headEnd type="none" w="sm" len="sm"/>
                <a:tailEnd type="none" w="sm" len="sm"/>
              </a:ln>
            </p:spPr>
            <p:txBody>
              <a:bodyPr spcFirstLastPara="1" wrap="square" lIns="116050" tIns="58025" rIns="116050" bIns="58025" anchor="t" anchorCtr="0">
                <a:noAutofit/>
              </a:bodyPr>
              <a:lstStyle/>
              <a:p>
                <a:pPr marL="0" marR="0" lvl="0" indent="0" algn="l" rtl="0">
                  <a:lnSpc>
                    <a:spcPct val="100000"/>
                  </a:lnSpc>
                  <a:spcBef>
                    <a:spcPts val="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Closed</a:t>
                </a:r>
                <a:endParaRPr sz="1800" b="0" i="0" u="none" strike="noStrike" cap="none">
                  <a:solidFill>
                    <a:srgbClr val="000000"/>
                  </a:solidFill>
                  <a:latin typeface="Arial"/>
                  <a:ea typeface="Arial"/>
                  <a:cs typeface="Arial"/>
                  <a:sym typeface="Arial"/>
                </a:endParaRPr>
              </a:p>
            </p:txBody>
          </p:sp>
          <p:sp>
            <p:nvSpPr>
              <p:cNvPr id="317" name="Google Shape;317;p31"/>
              <p:cNvSpPr/>
              <p:nvPr/>
            </p:nvSpPr>
            <p:spPr>
              <a:xfrm>
                <a:off x="4033287" y="1552737"/>
                <a:ext cx="1923758" cy="1317072"/>
              </a:xfrm>
              <a:prstGeom prst="roundRect">
                <a:avLst>
                  <a:gd name="adj" fmla="val 286"/>
                </a:avLst>
              </a:prstGeom>
              <a:solidFill>
                <a:schemeClr val="lt1"/>
              </a:solidFill>
              <a:ln w="12700" cap="flat" cmpd="sng">
                <a:solidFill>
                  <a:srgbClr val="E9E9E9"/>
                </a:solidFill>
                <a:prstDash val="solid"/>
                <a:miter lim="800000"/>
                <a:headEnd type="none" w="sm" len="sm"/>
                <a:tailEnd type="none" w="sm" len="sm"/>
              </a:ln>
            </p:spPr>
            <p:txBody>
              <a:bodyPr spcFirstLastPara="1" wrap="square" lIns="116050" tIns="58025" rIns="116050" bIns="58025"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p:txBody>
          </p:sp>
          <p:cxnSp>
            <p:nvCxnSpPr>
              <p:cNvPr id="318" name="Google Shape;318;p31"/>
              <p:cNvCxnSpPr/>
              <p:nvPr/>
            </p:nvCxnSpPr>
            <p:spPr>
              <a:xfrm>
                <a:off x="3962785" y="1497792"/>
                <a:ext cx="2062223" cy="0"/>
              </a:xfrm>
              <a:prstGeom prst="straightConnector1">
                <a:avLst/>
              </a:prstGeom>
              <a:noFill/>
              <a:ln w="12700" cap="flat" cmpd="sng">
                <a:solidFill>
                  <a:srgbClr val="E9E9E9"/>
                </a:solidFill>
                <a:prstDash val="solid"/>
                <a:miter lim="800000"/>
                <a:headEnd type="none" w="sm" len="sm"/>
                <a:tailEnd type="none" w="sm" len="sm"/>
              </a:ln>
            </p:spPr>
          </p:cxnSp>
          <p:pic>
            <p:nvPicPr>
              <p:cNvPr id="319" name="Google Shape;319;p31"/>
              <p:cNvPicPr preferRelativeResize="0"/>
              <p:nvPr/>
            </p:nvPicPr>
            <p:blipFill rotWithShape="1">
              <a:blip r:embed="rId3">
                <a:alphaModFix/>
              </a:blip>
              <a:srcRect/>
              <a:stretch/>
            </p:blipFill>
            <p:spPr>
              <a:xfrm>
                <a:off x="4117596" y="1652056"/>
                <a:ext cx="313694" cy="304601"/>
              </a:xfrm>
              <a:prstGeom prst="rect">
                <a:avLst/>
              </a:prstGeom>
              <a:noFill/>
              <a:ln>
                <a:noFill/>
              </a:ln>
            </p:spPr>
          </p:pic>
          <p:pic>
            <p:nvPicPr>
              <p:cNvPr id="320" name="Google Shape;320;p31"/>
              <p:cNvPicPr preferRelativeResize="0"/>
              <p:nvPr/>
            </p:nvPicPr>
            <p:blipFill rotWithShape="1">
              <a:blip r:embed="rId4">
                <a:alphaModFix/>
              </a:blip>
              <a:srcRect/>
              <a:stretch/>
            </p:blipFill>
            <p:spPr>
              <a:xfrm>
                <a:off x="4203239" y="2122351"/>
                <a:ext cx="199451" cy="213698"/>
              </a:xfrm>
              <a:prstGeom prst="rect">
                <a:avLst/>
              </a:prstGeom>
              <a:noFill/>
              <a:ln>
                <a:noFill/>
              </a:ln>
            </p:spPr>
          </p:pic>
          <p:sp>
            <p:nvSpPr>
              <p:cNvPr id="321" name="Google Shape;321;p31"/>
              <p:cNvSpPr txBox="1"/>
              <p:nvPr/>
            </p:nvSpPr>
            <p:spPr>
              <a:xfrm>
                <a:off x="4402690" y="1642414"/>
                <a:ext cx="447900" cy="303000"/>
              </a:xfrm>
              <a:prstGeom prst="rect">
                <a:avLst/>
              </a:prstGeom>
              <a:noFill/>
              <a:ln>
                <a:noFill/>
              </a:ln>
            </p:spPr>
            <p:txBody>
              <a:bodyPr spcFirstLastPara="1" wrap="square" lIns="116050" tIns="59400" rIns="0" bIns="58025" anchor="t" anchorCtr="0">
                <a:spAutoFit/>
              </a:bodyPr>
              <a:lstStyle/>
              <a:p>
                <a:pPr marL="0" marR="0" lvl="0" indent="0" algn="l" rtl="0">
                  <a:lnSpc>
                    <a:spcPct val="100000"/>
                  </a:lnSpc>
                  <a:spcBef>
                    <a:spcPts val="0"/>
                  </a:spcBef>
                  <a:spcAft>
                    <a:spcPts val="0"/>
                  </a:spcAft>
                  <a:buClr>
                    <a:srgbClr val="3F3F3F"/>
                  </a:buClr>
                  <a:buSzPts val="1400"/>
                  <a:buFont typeface="Arial"/>
                  <a:buNone/>
                </a:pPr>
                <a:r>
                  <a:rPr lang="en-US" sz="1400" b="0" i="0" u="none" strike="noStrike" cap="none">
                    <a:solidFill>
                      <a:srgbClr val="3F3F3F"/>
                    </a:solidFill>
                    <a:latin typeface="Arial"/>
                    <a:ea typeface="Arial"/>
                    <a:cs typeface="Arial"/>
                    <a:sym typeface="Arial"/>
                  </a:rPr>
                  <a:t>repo</a:t>
                </a:r>
                <a:endParaRPr sz="1800" b="0" i="0" u="none" strike="noStrike" cap="none">
                  <a:solidFill>
                    <a:srgbClr val="000000"/>
                  </a:solidFill>
                  <a:latin typeface="Arial"/>
                  <a:ea typeface="Arial"/>
                  <a:cs typeface="Arial"/>
                  <a:sym typeface="Arial"/>
                </a:endParaRPr>
              </a:p>
            </p:txBody>
          </p:sp>
          <p:sp>
            <p:nvSpPr>
              <p:cNvPr id="322" name="Google Shape;322;p31"/>
              <p:cNvSpPr txBox="1"/>
              <p:nvPr/>
            </p:nvSpPr>
            <p:spPr>
              <a:xfrm>
                <a:off x="4754240" y="1624624"/>
                <a:ext cx="447900" cy="358800"/>
              </a:xfrm>
              <a:prstGeom prst="rect">
                <a:avLst/>
              </a:prstGeom>
              <a:noFill/>
              <a:ln>
                <a:noFill/>
              </a:ln>
            </p:spPr>
            <p:txBody>
              <a:bodyPr spcFirstLastPara="1" wrap="square" lIns="116050" tIns="59400" rIns="0" bIns="58025" anchor="t" anchorCtr="0">
                <a:spAutoFit/>
              </a:bodyPr>
              <a:lstStyle/>
              <a:p>
                <a:pPr marL="0" marR="0" lvl="0" indent="0" algn="l" rtl="0">
                  <a:lnSpc>
                    <a:spcPct val="100000"/>
                  </a:lnSpc>
                  <a:spcBef>
                    <a:spcPts val="0"/>
                  </a:spcBef>
                  <a:spcAft>
                    <a:spcPts val="0"/>
                  </a:spcAft>
                  <a:buClr>
                    <a:srgbClr val="3F3F3F"/>
                  </a:buClr>
                  <a:buSzPts val="1800"/>
                  <a:buFont typeface="Arial"/>
                  <a:buNone/>
                </a:pPr>
                <a:r>
                  <a:rPr lang="en-US" sz="1800" b="0" i="0" u="none" strike="noStrike" cap="none">
                    <a:solidFill>
                      <a:srgbClr val="3F3F3F"/>
                    </a:solidFill>
                    <a:latin typeface="Arial"/>
                    <a:ea typeface="Arial"/>
                    <a:cs typeface="Arial"/>
                    <a:sym typeface="Arial"/>
                  </a:rPr>
                  <a:t>#1</a:t>
                </a:r>
                <a:endParaRPr sz="1800" b="0" i="0" u="none" strike="noStrike" cap="none">
                  <a:solidFill>
                    <a:srgbClr val="000000"/>
                  </a:solidFill>
                  <a:latin typeface="Arial"/>
                  <a:ea typeface="Arial"/>
                  <a:cs typeface="Arial"/>
                  <a:sym typeface="Arial"/>
                </a:endParaRPr>
              </a:p>
            </p:txBody>
          </p:sp>
          <p:sp>
            <p:nvSpPr>
              <p:cNvPr id="323" name="Google Shape;323;p31"/>
              <p:cNvSpPr txBox="1"/>
              <p:nvPr/>
            </p:nvSpPr>
            <p:spPr>
              <a:xfrm>
                <a:off x="4394721" y="1824347"/>
                <a:ext cx="1555500" cy="358800"/>
              </a:xfrm>
              <a:prstGeom prst="rect">
                <a:avLst/>
              </a:prstGeom>
              <a:noFill/>
              <a:ln>
                <a:noFill/>
              </a:ln>
            </p:spPr>
            <p:txBody>
              <a:bodyPr spcFirstLastPara="1" wrap="square" lIns="116050" tIns="59400" rIns="0" bIns="58025" anchor="t" anchorCtr="0">
                <a:spAutoFit/>
              </a:bodyPr>
              <a:lstStyle/>
              <a:p>
                <a:pPr marL="0" marR="0" lvl="0" indent="0" algn="l" rtl="0">
                  <a:lnSpc>
                    <a:spcPct val="100000"/>
                  </a:lnSpc>
                  <a:spcBef>
                    <a:spcPts val="0"/>
                  </a:spcBef>
                  <a:spcAft>
                    <a:spcPts val="0"/>
                  </a:spcAft>
                  <a:buClr>
                    <a:srgbClr val="3F3F3F"/>
                  </a:buClr>
                  <a:buSzPts val="1800"/>
                  <a:buFont typeface="Arial"/>
                  <a:buNone/>
                </a:pPr>
                <a:r>
                  <a:rPr lang="en-US" sz="1800" b="0" i="0" u="none" strike="noStrike" cap="none">
                    <a:solidFill>
                      <a:srgbClr val="3F3F3F"/>
                    </a:solidFill>
                    <a:latin typeface="Arial"/>
                    <a:ea typeface="Arial"/>
                    <a:cs typeface="Arial"/>
                    <a:sym typeface="Arial"/>
                  </a:rPr>
                  <a:t>Some issue</a:t>
                </a:r>
                <a:endParaRPr sz="1800" b="0" i="0" u="none" strike="noStrike" cap="none">
                  <a:solidFill>
                    <a:srgbClr val="000000"/>
                  </a:solidFill>
                  <a:latin typeface="Arial"/>
                  <a:ea typeface="Arial"/>
                  <a:cs typeface="Arial"/>
                  <a:sym typeface="Arial"/>
                </a:endParaRPr>
              </a:p>
            </p:txBody>
          </p:sp>
          <p:cxnSp>
            <p:nvCxnSpPr>
              <p:cNvPr id="324" name="Google Shape;324;p31"/>
              <p:cNvCxnSpPr/>
              <p:nvPr/>
            </p:nvCxnSpPr>
            <p:spPr>
              <a:xfrm>
                <a:off x="4035223" y="2440821"/>
                <a:ext cx="1915084" cy="0"/>
              </a:xfrm>
              <a:prstGeom prst="straightConnector1">
                <a:avLst/>
              </a:prstGeom>
              <a:noFill/>
              <a:ln w="12700" cap="flat" cmpd="sng">
                <a:solidFill>
                  <a:srgbClr val="E9E9E9"/>
                </a:solidFill>
                <a:prstDash val="solid"/>
                <a:miter lim="800000"/>
                <a:headEnd type="none" w="sm" len="sm"/>
                <a:tailEnd type="none" w="sm" len="sm"/>
              </a:ln>
            </p:spPr>
          </p:cxnSp>
          <p:sp>
            <p:nvSpPr>
              <p:cNvPr id="325" name="Google Shape;325;p31"/>
              <p:cNvSpPr txBox="1"/>
              <p:nvPr/>
            </p:nvSpPr>
            <p:spPr>
              <a:xfrm>
                <a:off x="4394727" y="2099541"/>
                <a:ext cx="1384800" cy="317100"/>
              </a:xfrm>
              <a:prstGeom prst="rect">
                <a:avLst/>
              </a:prstGeom>
              <a:noFill/>
              <a:ln>
                <a:noFill/>
              </a:ln>
            </p:spPr>
            <p:txBody>
              <a:bodyPr spcFirstLastPara="1" wrap="square" lIns="116050" tIns="59400" rIns="0" bIns="58025" anchor="t" anchorCtr="0">
                <a:spAutoFit/>
              </a:bodyPr>
              <a:lstStyle/>
              <a:p>
                <a:pPr marL="0" marR="0" lvl="0" indent="0" algn="l" rtl="0">
                  <a:lnSpc>
                    <a:spcPct val="100000"/>
                  </a:lnSpc>
                  <a:spcBef>
                    <a:spcPts val="0"/>
                  </a:spcBef>
                  <a:spcAft>
                    <a:spcPts val="0"/>
                  </a:spcAft>
                  <a:buClr>
                    <a:srgbClr val="7F7F7F"/>
                  </a:buClr>
                  <a:buSzPts val="1500"/>
                  <a:buFont typeface="Arial"/>
                  <a:buNone/>
                </a:pPr>
                <a:r>
                  <a:rPr lang="en-US" sz="1500" b="0" i="0" u="none" strike="noStrike" cap="none">
                    <a:solidFill>
                      <a:srgbClr val="7F7F7F"/>
                    </a:solidFill>
                    <a:latin typeface="Arial"/>
                    <a:ea typeface="Arial"/>
                    <a:cs typeface="Arial"/>
                    <a:sym typeface="Arial"/>
                  </a:rPr>
                  <a:t>Sprint x – 1.1</a:t>
                </a:r>
                <a:endParaRPr sz="1800" b="0" i="0" u="none" strike="noStrike" cap="none">
                  <a:solidFill>
                    <a:srgbClr val="000000"/>
                  </a:solidFill>
                  <a:latin typeface="Arial"/>
                  <a:ea typeface="Arial"/>
                  <a:cs typeface="Arial"/>
                  <a:sym typeface="Arial"/>
                </a:endParaRPr>
              </a:p>
            </p:txBody>
          </p:sp>
          <p:sp>
            <p:nvSpPr>
              <p:cNvPr id="326" name="Google Shape;326;p31"/>
              <p:cNvSpPr/>
              <p:nvPr/>
            </p:nvSpPr>
            <p:spPr>
              <a:xfrm>
                <a:off x="4125593" y="2569150"/>
                <a:ext cx="447861" cy="201512"/>
              </a:xfrm>
              <a:prstGeom prst="roundRect">
                <a:avLst>
                  <a:gd name="adj" fmla="val 3555"/>
                </a:avLst>
              </a:prstGeom>
              <a:solidFill>
                <a:srgbClr val="A2EFEF"/>
              </a:solidFill>
              <a:ln>
                <a:noFill/>
              </a:ln>
              <a:effectLst>
                <a:outerShdw blurRad="50800" dist="38100" dir="2700000" sx="97000" sy="97000" algn="tl" rotWithShape="0">
                  <a:srgbClr val="000000">
                    <a:alpha val="40000"/>
                  </a:srgbClr>
                </a:outerShdw>
              </a:effectLst>
            </p:spPr>
            <p:txBody>
              <a:bodyPr spcFirstLastPara="1" wrap="square" lIns="45700" tIns="59400" rIns="45700" bIns="58025" anchor="ctr" anchorCtr="0">
                <a:noAutofit/>
              </a:bodyPr>
              <a:lstStyle/>
              <a:p>
                <a:pPr marL="0" marR="0" lvl="0" indent="0" algn="ctr" rtl="0">
                  <a:lnSpc>
                    <a:spcPct val="100000"/>
                  </a:lnSpc>
                  <a:spcBef>
                    <a:spcPts val="0"/>
                  </a:spcBef>
                  <a:spcAft>
                    <a:spcPts val="0"/>
                  </a:spcAft>
                  <a:buClr>
                    <a:srgbClr val="262626"/>
                  </a:buClr>
                  <a:buSzPts val="1400"/>
                  <a:buFont typeface="Arial"/>
                  <a:buNone/>
                </a:pPr>
                <a:r>
                  <a:rPr lang="en-US" sz="1400" b="0" i="0" u="none" strike="noStrike" cap="none">
                    <a:solidFill>
                      <a:srgbClr val="262626"/>
                    </a:solidFill>
                    <a:latin typeface="Arial"/>
                    <a:ea typeface="Arial"/>
                    <a:cs typeface="Arial"/>
                    <a:sym typeface="Arial"/>
                  </a:rPr>
                  <a:t>label</a:t>
                </a:r>
                <a:endParaRPr sz="1800" b="0" i="0" u="none" strike="noStrike" cap="none">
                  <a:solidFill>
                    <a:srgbClr val="000000"/>
                  </a:solidFill>
                  <a:latin typeface="Arial"/>
                  <a:ea typeface="Arial"/>
                  <a:cs typeface="Arial"/>
                  <a:sym typeface="Arial"/>
                </a:endParaRPr>
              </a:p>
            </p:txBody>
          </p:sp>
        </p:grpSp>
        <p:sp>
          <p:nvSpPr>
            <p:cNvPr id="327" name="Google Shape;327;p31"/>
            <p:cNvSpPr/>
            <p:nvPr/>
          </p:nvSpPr>
          <p:spPr>
            <a:xfrm>
              <a:off x="6946588" y="5790227"/>
              <a:ext cx="542382" cy="201512"/>
            </a:xfrm>
            <a:prstGeom prst="roundRect">
              <a:avLst>
                <a:gd name="adj" fmla="val 3555"/>
              </a:avLst>
            </a:prstGeom>
            <a:solidFill>
              <a:srgbClr val="E9E9E9"/>
            </a:solidFill>
            <a:ln>
              <a:noFill/>
            </a:ln>
            <a:effectLst>
              <a:outerShdw blurRad="50800" dist="38100" dir="2700000" sx="97000" sy="97000" algn="tl" rotWithShape="0">
                <a:srgbClr val="000000">
                  <a:alpha val="40000"/>
                </a:srgbClr>
              </a:outerShdw>
            </a:effectLst>
          </p:spPr>
          <p:txBody>
            <a:bodyPr spcFirstLastPara="1" wrap="square" lIns="45700" tIns="59400" rIns="45700" bIns="58025" anchor="ctr" anchorCtr="0">
              <a:noAutofit/>
            </a:bodyPr>
            <a:lstStyle/>
            <a:p>
              <a:pPr marL="0" marR="0" lvl="0" indent="0" algn="ctr" rtl="0">
                <a:lnSpc>
                  <a:spcPct val="100000"/>
                </a:lnSpc>
                <a:spcBef>
                  <a:spcPts val="0"/>
                </a:spcBef>
                <a:spcAft>
                  <a:spcPts val="0"/>
                </a:spcAft>
                <a:buClr>
                  <a:srgbClr val="262626"/>
                </a:buClr>
                <a:buSzPts val="1400"/>
                <a:buFont typeface="Arial"/>
                <a:buNone/>
              </a:pPr>
              <a:r>
                <a:rPr lang="en-US" sz="1400" b="0" i="0" u="none" strike="noStrike" cap="none">
                  <a:solidFill>
                    <a:srgbClr val="262626"/>
                  </a:solidFill>
                  <a:latin typeface="Arial"/>
                  <a:ea typeface="Arial"/>
                  <a:cs typeface="Arial"/>
                  <a:sym typeface="Arial"/>
                </a:rPr>
                <a:t>invalid</a:t>
              </a:r>
              <a:endParaRPr sz="1800" b="0" i="0" u="none" strike="noStrike" cap="none">
                <a:solidFill>
                  <a:srgbClr val="000000"/>
                </a:solidFill>
                <a:latin typeface="Arial"/>
                <a:ea typeface="Arial"/>
                <a:cs typeface="Arial"/>
                <a:sym typeface="Arial"/>
              </a:endParaRPr>
            </a:p>
          </p:txBody>
        </p:sp>
      </p:grpSp>
      <p:cxnSp>
        <p:nvCxnSpPr>
          <p:cNvPr id="328" name="Google Shape;328;p31"/>
          <p:cNvCxnSpPr>
            <a:stCxn id="329" idx="3"/>
            <a:endCxn id="330" idx="1"/>
          </p:cNvCxnSpPr>
          <p:nvPr/>
        </p:nvCxnSpPr>
        <p:spPr>
          <a:xfrm rot="10800000" flipH="1">
            <a:off x="6177192" y="2688122"/>
            <a:ext cx="1178100" cy="1358100"/>
          </a:xfrm>
          <a:prstGeom prst="curvedConnector3">
            <a:avLst>
              <a:gd name="adj1" fmla="val 50006"/>
            </a:avLst>
          </a:prstGeom>
          <a:noFill/>
          <a:ln w="19050" cap="flat" cmpd="sng">
            <a:solidFill>
              <a:srgbClr val="BFBFBF"/>
            </a:solidFill>
            <a:prstDash val="solid"/>
            <a:miter lim="800000"/>
            <a:headEnd type="none" w="sm" len="sm"/>
            <a:tailEnd type="triangle" w="med" len="med"/>
          </a:ln>
        </p:spPr>
      </p:cxnSp>
      <p:cxnSp>
        <p:nvCxnSpPr>
          <p:cNvPr id="331" name="Google Shape;331;p31"/>
          <p:cNvCxnSpPr>
            <a:stCxn id="329" idx="1"/>
            <a:endCxn id="305" idx="3"/>
          </p:cNvCxnSpPr>
          <p:nvPr/>
        </p:nvCxnSpPr>
        <p:spPr>
          <a:xfrm flipH="1">
            <a:off x="3116034" y="4046222"/>
            <a:ext cx="649800" cy="4200"/>
          </a:xfrm>
          <a:prstGeom prst="curvedConnector3">
            <a:avLst>
              <a:gd name="adj1" fmla="val 49994"/>
            </a:avLst>
          </a:prstGeom>
          <a:noFill/>
          <a:ln w="19050" cap="flat" cmpd="sng">
            <a:solidFill>
              <a:srgbClr val="BFBFBF"/>
            </a:solidFill>
            <a:prstDash val="solid"/>
            <a:miter lim="800000"/>
            <a:headEnd type="none" w="sm" len="sm"/>
            <a:tailEnd type="triangle" w="med" len="med"/>
          </a:ln>
        </p:spPr>
      </p:cxnSp>
      <p:cxnSp>
        <p:nvCxnSpPr>
          <p:cNvPr id="332" name="Google Shape;332;p31"/>
          <p:cNvCxnSpPr>
            <a:stCxn id="329" idx="3"/>
            <a:endCxn id="316" idx="1"/>
          </p:cNvCxnSpPr>
          <p:nvPr/>
        </p:nvCxnSpPr>
        <p:spPr>
          <a:xfrm>
            <a:off x="6177192" y="4046222"/>
            <a:ext cx="1178100" cy="1744800"/>
          </a:xfrm>
          <a:prstGeom prst="curvedConnector3">
            <a:avLst>
              <a:gd name="adj1" fmla="val 50006"/>
            </a:avLst>
          </a:prstGeom>
          <a:noFill/>
          <a:ln w="19050" cap="flat" cmpd="sng">
            <a:solidFill>
              <a:srgbClr val="BFBFBF"/>
            </a:solidFill>
            <a:prstDash val="solid"/>
            <a:miter lim="800000"/>
            <a:headEnd type="none" w="sm" len="sm"/>
            <a:tailEnd type="triangle" w="med" len="med"/>
          </a:ln>
        </p:spPr>
      </p:cxnSp>
      <p:sp>
        <p:nvSpPr>
          <p:cNvPr id="333" name="Google Shape;333;p31"/>
          <p:cNvSpPr txBox="1"/>
          <p:nvPr/>
        </p:nvSpPr>
        <p:spPr>
          <a:xfrm>
            <a:off x="5570041" y="5214732"/>
            <a:ext cx="1528800" cy="979200"/>
          </a:xfrm>
          <a:prstGeom prst="rect">
            <a:avLst/>
          </a:prstGeom>
          <a:solidFill>
            <a:schemeClr val="lt1">
              <a:alpha val="78431"/>
            </a:schemeClr>
          </a:solidFill>
          <a:ln w="9525" cap="flat" cmpd="sng">
            <a:solidFill>
              <a:srgbClr val="BFBFBF"/>
            </a:solidFill>
            <a:prstDash val="solid"/>
            <a:round/>
            <a:headEnd type="none" w="sm" len="sm"/>
            <a:tailEnd type="none" w="sm" len="sm"/>
          </a:ln>
        </p:spPr>
        <p:txBody>
          <a:bodyPr spcFirstLastPara="1" wrap="square" lIns="116050" tIns="58025" rIns="116050" bIns="580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Should have </a:t>
            </a:r>
            <a:r>
              <a:rPr lang="en-US" sz="1400" b="1" i="0" u="none" strike="noStrike" cap="none">
                <a:solidFill>
                  <a:srgbClr val="000000"/>
                </a:solidFill>
                <a:latin typeface="Arial"/>
                <a:ea typeface="Arial"/>
                <a:cs typeface="Arial"/>
                <a:sym typeface="Arial"/>
              </a:rPr>
              <a:t>invalid</a:t>
            </a:r>
            <a:r>
              <a:rPr lang="en-US" sz="1400" b="0" i="0" u="none" strike="noStrike" cap="none">
                <a:solidFill>
                  <a:srgbClr val="000000"/>
                </a:solidFill>
                <a:latin typeface="Arial"/>
                <a:ea typeface="Arial"/>
                <a:cs typeface="Arial"/>
                <a:sym typeface="Arial"/>
              </a:rPr>
              <a:t>, </a:t>
            </a:r>
            <a:r>
              <a:rPr lang="en-US" sz="1400" b="1" i="0" u="none" strike="noStrike" cap="none">
                <a:solidFill>
                  <a:srgbClr val="000000"/>
                </a:solidFill>
                <a:latin typeface="Arial"/>
                <a:ea typeface="Arial"/>
                <a:cs typeface="Arial"/>
                <a:sym typeface="Arial"/>
              </a:rPr>
              <a:t>wontfix</a:t>
            </a:r>
            <a:r>
              <a:rPr lang="en-US" sz="1400" b="0" i="0" u="none" strike="noStrike" cap="none">
                <a:solidFill>
                  <a:srgbClr val="000000"/>
                </a:solidFill>
                <a:latin typeface="Arial"/>
                <a:ea typeface="Arial"/>
                <a:cs typeface="Arial"/>
                <a:sym typeface="Arial"/>
              </a:rPr>
              <a:t> or </a:t>
            </a:r>
            <a:r>
              <a:rPr lang="en-US" sz="1400" b="1" i="0" u="none" strike="noStrike" cap="none">
                <a:solidFill>
                  <a:srgbClr val="000000"/>
                </a:solidFill>
                <a:latin typeface="Arial"/>
                <a:ea typeface="Arial"/>
                <a:cs typeface="Arial"/>
                <a:sym typeface="Arial"/>
              </a:rPr>
              <a:t>duplicate</a:t>
            </a:r>
            <a:r>
              <a:rPr lang="en-US" sz="1400" b="0" i="0" u="none" strike="noStrike" cap="none">
                <a:solidFill>
                  <a:srgbClr val="000000"/>
                </a:solidFill>
                <a:latin typeface="Arial"/>
                <a:ea typeface="Arial"/>
                <a:cs typeface="Arial"/>
                <a:sym typeface="Arial"/>
              </a:rPr>
              <a:t> label</a:t>
            </a:r>
            <a:endParaRPr sz="1800" b="0" i="0" u="none" strike="noStrike" cap="none">
              <a:solidFill>
                <a:srgbClr val="000000"/>
              </a:solidFill>
              <a:latin typeface="Arial"/>
              <a:ea typeface="Arial"/>
              <a:cs typeface="Arial"/>
              <a:sym typeface="Arial"/>
            </a:endParaRPr>
          </a:p>
        </p:txBody>
      </p:sp>
      <p:grpSp>
        <p:nvGrpSpPr>
          <p:cNvPr id="334" name="Google Shape;334;p31"/>
          <p:cNvGrpSpPr/>
          <p:nvPr/>
        </p:nvGrpSpPr>
        <p:grpSpPr>
          <a:xfrm>
            <a:off x="3765834" y="3025136"/>
            <a:ext cx="2411357" cy="2042172"/>
            <a:chOff x="3962785" y="1105875"/>
            <a:chExt cx="2062223" cy="1852478"/>
          </a:xfrm>
        </p:grpSpPr>
        <p:sp>
          <p:nvSpPr>
            <p:cNvPr id="329" name="Google Shape;329;p31"/>
            <p:cNvSpPr/>
            <p:nvPr/>
          </p:nvSpPr>
          <p:spPr>
            <a:xfrm>
              <a:off x="3962785" y="1105875"/>
              <a:ext cx="2062223" cy="1852478"/>
            </a:xfrm>
            <a:prstGeom prst="roundRect">
              <a:avLst>
                <a:gd name="adj" fmla="val 286"/>
              </a:avLst>
            </a:prstGeom>
            <a:solidFill>
              <a:srgbClr val="F4F4F4"/>
            </a:solidFill>
            <a:ln w="31750" cap="flat" cmpd="sng">
              <a:solidFill>
                <a:srgbClr val="826994"/>
              </a:solidFill>
              <a:prstDash val="solid"/>
              <a:miter lim="800000"/>
              <a:headEnd type="none" w="sm" len="sm"/>
              <a:tailEnd type="none" w="sm" len="sm"/>
            </a:ln>
          </p:spPr>
          <p:txBody>
            <a:bodyPr spcFirstLastPara="1" wrap="square" lIns="116050" tIns="58025" rIns="116050" bIns="58025" anchor="t" anchorCtr="0">
              <a:noAutofit/>
            </a:bodyPr>
            <a:lstStyle/>
            <a:p>
              <a:pPr marL="0" marR="0" lvl="0" indent="0" algn="l" rtl="0">
                <a:lnSpc>
                  <a:spcPct val="100000"/>
                </a:lnSpc>
                <a:spcBef>
                  <a:spcPts val="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Backlog</a:t>
              </a:r>
              <a:endParaRPr sz="1800" b="0" i="0" u="none" strike="noStrike" cap="none">
                <a:solidFill>
                  <a:srgbClr val="000000"/>
                </a:solidFill>
                <a:latin typeface="Arial"/>
                <a:ea typeface="Arial"/>
                <a:cs typeface="Arial"/>
                <a:sym typeface="Arial"/>
              </a:endParaRPr>
            </a:p>
          </p:txBody>
        </p:sp>
        <p:sp>
          <p:nvSpPr>
            <p:cNvPr id="335" name="Google Shape;335;p31"/>
            <p:cNvSpPr/>
            <p:nvPr/>
          </p:nvSpPr>
          <p:spPr>
            <a:xfrm>
              <a:off x="4033287" y="1552737"/>
              <a:ext cx="1923758" cy="1317072"/>
            </a:xfrm>
            <a:prstGeom prst="roundRect">
              <a:avLst>
                <a:gd name="adj" fmla="val 286"/>
              </a:avLst>
            </a:prstGeom>
            <a:solidFill>
              <a:schemeClr val="lt1"/>
            </a:solidFill>
            <a:ln w="12700" cap="flat" cmpd="sng">
              <a:solidFill>
                <a:srgbClr val="E9E9E9"/>
              </a:solidFill>
              <a:prstDash val="solid"/>
              <a:miter lim="800000"/>
              <a:headEnd type="none" w="sm" len="sm"/>
              <a:tailEnd type="none" w="sm" len="sm"/>
            </a:ln>
          </p:spPr>
          <p:txBody>
            <a:bodyPr spcFirstLastPara="1" wrap="square" lIns="116050" tIns="58025" rIns="116050" bIns="58025"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p:txBody>
        </p:sp>
        <p:cxnSp>
          <p:nvCxnSpPr>
            <p:cNvPr id="336" name="Google Shape;336;p31"/>
            <p:cNvCxnSpPr/>
            <p:nvPr/>
          </p:nvCxnSpPr>
          <p:spPr>
            <a:xfrm>
              <a:off x="3975259" y="1497792"/>
              <a:ext cx="2030706" cy="0"/>
            </a:xfrm>
            <a:prstGeom prst="straightConnector1">
              <a:avLst/>
            </a:prstGeom>
            <a:noFill/>
            <a:ln w="12700" cap="flat" cmpd="sng">
              <a:solidFill>
                <a:srgbClr val="E9E9E9"/>
              </a:solidFill>
              <a:prstDash val="solid"/>
              <a:miter lim="800000"/>
              <a:headEnd type="none" w="sm" len="sm"/>
              <a:tailEnd type="none" w="sm" len="sm"/>
            </a:ln>
          </p:spPr>
        </p:cxnSp>
        <p:pic>
          <p:nvPicPr>
            <p:cNvPr id="337" name="Google Shape;337;p31"/>
            <p:cNvPicPr preferRelativeResize="0"/>
            <p:nvPr/>
          </p:nvPicPr>
          <p:blipFill rotWithShape="1">
            <a:blip r:embed="rId3">
              <a:alphaModFix/>
            </a:blip>
            <a:srcRect/>
            <a:stretch/>
          </p:blipFill>
          <p:spPr>
            <a:xfrm>
              <a:off x="4117596" y="1652056"/>
              <a:ext cx="313694" cy="304601"/>
            </a:xfrm>
            <a:prstGeom prst="rect">
              <a:avLst/>
            </a:prstGeom>
            <a:noFill/>
            <a:ln>
              <a:noFill/>
            </a:ln>
          </p:spPr>
        </p:pic>
        <p:pic>
          <p:nvPicPr>
            <p:cNvPr id="338" name="Google Shape;338;p31"/>
            <p:cNvPicPr preferRelativeResize="0"/>
            <p:nvPr/>
          </p:nvPicPr>
          <p:blipFill rotWithShape="1">
            <a:blip r:embed="rId4">
              <a:alphaModFix/>
            </a:blip>
            <a:srcRect/>
            <a:stretch/>
          </p:blipFill>
          <p:spPr>
            <a:xfrm>
              <a:off x="4203239" y="2122351"/>
              <a:ext cx="199451" cy="213698"/>
            </a:xfrm>
            <a:prstGeom prst="rect">
              <a:avLst/>
            </a:prstGeom>
            <a:noFill/>
            <a:ln>
              <a:noFill/>
            </a:ln>
          </p:spPr>
        </p:pic>
        <p:sp>
          <p:nvSpPr>
            <p:cNvPr id="339" name="Google Shape;339;p31"/>
            <p:cNvSpPr txBox="1"/>
            <p:nvPr/>
          </p:nvSpPr>
          <p:spPr>
            <a:xfrm>
              <a:off x="4402690" y="1642414"/>
              <a:ext cx="447900" cy="303000"/>
            </a:xfrm>
            <a:prstGeom prst="rect">
              <a:avLst/>
            </a:prstGeom>
            <a:noFill/>
            <a:ln>
              <a:noFill/>
            </a:ln>
          </p:spPr>
          <p:txBody>
            <a:bodyPr spcFirstLastPara="1" wrap="square" lIns="116050" tIns="59400" rIns="0" bIns="58025" anchor="t" anchorCtr="0">
              <a:spAutoFit/>
            </a:bodyPr>
            <a:lstStyle/>
            <a:p>
              <a:pPr marL="0" marR="0" lvl="0" indent="0" algn="l" rtl="0">
                <a:lnSpc>
                  <a:spcPct val="100000"/>
                </a:lnSpc>
                <a:spcBef>
                  <a:spcPts val="0"/>
                </a:spcBef>
                <a:spcAft>
                  <a:spcPts val="0"/>
                </a:spcAft>
                <a:buClr>
                  <a:srgbClr val="3F3F3F"/>
                </a:buClr>
                <a:buSzPts val="1400"/>
                <a:buFont typeface="Arial"/>
                <a:buNone/>
              </a:pPr>
              <a:r>
                <a:rPr lang="en-US" sz="1400" b="0" i="0" u="none" strike="noStrike" cap="none">
                  <a:solidFill>
                    <a:srgbClr val="3F3F3F"/>
                  </a:solidFill>
                  <a:latin typeface="Arial"/>
                  <a:ea typeface="Arial"/>
                  <a:cs typeface="Arial"/>
                  <a:sym typeface="Arial"/>
                </a:rPr>
                <a:t>repo</a:t>
              </a:r>
              <a:endParaRPr sz="1800" b="0" i="0" u="none" strike="noStrike" cap="none">
                <a:solidFill>
                  <a:srgbClr val="000000"/>
                </a:solidFill>
                <a:latin typeface="Arial"/>
                <a:ea typeface="Arial"/>
                <a:cs typeface="Arial"/>
                <a:sym typeface="Arial"/>
              </a:endParaRPr>
            </a:p>
          </p:txBody>
        </p:sp>
        <p:sp>
          <p:nvSpPr>
            <p:cNvPr id="340" name="Google Shape;340;p31"/>
            <p:cNvSpPr txBox="1"/>
            <p:nvPr/>
          </p:nvSpPr>
          <p:spPr>
            <a:xfrm>
              <a:off x="4754240" y="1624624"/>
              <a:ext cx="447900" cy="358800"/>
            </a:xfrm>
            <a:prstGeom prst="rect">
              <a:avLst/>
            </a:prstGeom>
            <a:noFill/>
            <a:ln>
              <a:noFill/>
            </a:ln>
          </p:spPr>
          <p:txBody>
            <a:bodyPr spcFirstLastPara="1" wrap="square" lIns="116050" tIns="59400" rIns="0" bIns="58025" anchor="t" anchorCtr="0">
              <a:spAutoFit/>
            </a:bodyPr>
            <a:lstStyle/>
            <a:p>
              <a:pPr marL="0" marR="0" lvl="0" indent="0" algn="l" rtl="0">
                <a:lnSpc>
                  <a:spcPct val="100000"/>
                </a:lnSpc>
                <a:spcBef>
                  <a:spcPts val="0"/>
                </a:spcBef>
                <a:spcAft>
                  <a:spcPts val="0"/>
                </a:spcAft>
                <a:buClr>
                  <a:srgbClr val="3F3F3F"/>
                </a:buClr>
                <a:buSzPts val="1800"/>
                <a:buFont typeface="Arial"/>
                <a:buNone/>
              </a:pPr>
              <a:r>
                <a:rPr lang="en-US" sz="1800" b="0" i="0" u="none" strike="noStrike" cap="none">
                  <a:solidFill>
                    <a:srgbClr val="3F3F3F"/>
                  </a:solidFill>
                  <a:latin typeface="Arial"/>
                  <a:ea typeface="Arial"/>
                  <a:cs typeface="Arial"/>
                  <a:sym typeface="Arial"/>
                </a:rPr>
                <a:t>#1</a:t>
              </a:r>
              <a:endParaRPr sz="1800" b="0" i="0" u="none" strike="noStrike" cap="none">
                <a:solidFill>
                  <a:srgbClr val="000000"/>
                </a:solidFill>
                <a:latin typeface="Arial"/>
                <a:ea typeface="Arial"/>
                <a:cs typeface="Arial"/>
                <a:sym typeface="Arial"/>
              </a:endParaRPr>
            </a:p>
          </p:txBody>
        </p:sp>
        <p:sp>
          <p:nvSpPr>
            <p:cNvPr id="341" name="Google Shape;341;p31"/>
            <p:cNvSpPr txBox="1"/>
            <p:nvPr/>
          </p:nvSpPr>
          <p:spPr>
            <a:xfrm>
              <a:off x="4394722" y="1824365"/>
              <a:ext cx="1506000" cy="358800"/>
            </a:xfrm>
            <a:prstGeom prst="rect">
              <a:avLst/>
            </a:prstGeom>
            <a:noFill/>
            <a:ln>
              <a:noFill/>
            </a:ln>
          </p:spPr>
          <p:txBody>
            <a:bodyPr spcFirstLastPara="1" wrap="square" lIns="116050" tIns="59400" rIns="0" bIns="58025" anchor="t" anchorCtr="0">
              <a:spAutoFit/>
            </a:bodyPr>
            <a:lstStyle/>
            <a:p>
              <a:pPr marL="0" marR="0" lvl="0" indent="0" algn="l" rtl="0">
                <a:lnSpc>
                  <a:spcPct val="100000"/>
                </a:lnSpc>
                <a:spcBef>
                  <a:spcPts val="0"/>
                </a:spcBef>
                <a:spcAft>
                  <a:spcPts val="0"/>
                </a:spcAft>
                <a:buClr>
                  <a:srgbClr val="3F3F3F"/>
                </a:buClr>
                <a:buSzPts val="1800"/>
                <a:buFont typeface="Arial"/>
                <a:buNone/>
              </a:pPr>
              <a:r>
                <a:rPr lang="en-US" sz="1800" b="0" i="0" u="none" strike="noStrike" cap="none">
                  <a:solidFill>
                    <a:srgbClr val="3F3F3F"/>
                  </a:solidFill>
                  <a:latin typeface="Arial"/>
                  <a:ea typeface="Arial"/>
                  <a:cs typeface="Arial"/>
                  <a:sym typeface="Arial"/>
                </a:rPr>
                <a:t>Some issue</a:t>
              </a:r>
              <a:endParaRPr sz="1800" b="0" i="0" u="none" strike="noStrike" cap="none">
                <a:solidFill>
                  <a:srgbClr val="000000"/>
                </a:solidFill>
                <a:latin typeface="Arial"/>
                <a:ea typeface="Arial"/>
                <a:cs typeface="Arial"/>
                <a:sym typeface="Arial"/>
              </a:endParaRPr>
            </a:p>
          </p:txBody>
        </p:sp>
        <p:cxnSp>
          <p:nvCxnSpPr>
            <p:cNvPr id="342" name="Google Shape;342;p31"/>
            <p:cNvCxnSpPr/>
            <p:nvPr/>
          </p:nvCxnSpPr>
          <p:spPr>
            <a:xfrm>
              <a:off x="4035223" y="2440821"/>
              <a:ext cx="1915084" cy="0"/>
            </a:xfrm>
            <a:prstGeom prst="straightConnector1">
              <a:avLst/>
            </a:prstGeom>
            <a:noFill/>
            <a:ln w="12700" cap="flat" cmpd="sng">
              <a:solidFill>
                <a:srgbClr val="E9E9E9"/>
              </a:solidFill>
              <a:prstDash val="solid"/>
              <a:miter lim="800000"/>
              <a:headEnd type="none" w="sm" len="sm"/>
              <a:tailEnd type="none" w="sm" len="sm"/>
            </a:ln>
          </p:spPr>
        </p:cxnSp>
        <p:sp>
          <p:nvSpPr>
            <p:cNvPr id="343" name="Google Shape;343;p31"/>
            <p:cNvSpPr txBox="1"/>
            <p:nvPr/>
          </p:nvSpPr>
          <p:spPr>
            <a:xfrm>
              <a:off x="4394727" y="2099541"/>
              <a:ext cx="1384800" cy="317100"/>
            </a:xfrm>
            <a:prstGeom prst="rect">
              <a:avLst/>
            </a:prstGeom>
            <a:noFill/>
            <a:ln>
              <a:noFill/>
            </a:ln>
          </p:spPr>
          <p:txBody>
            <a:bodyPr spcFirstLastPara="1" wrap="square" lIns="116050" tIns="59400" rIns="0" bIns="58025" anchor="t" anchorCtr="0">
              <a:spAutoFit/>
            </a:bodyPr>
            <a:lstStyle/>
            <a:p>
              <a:pPr marL="0" marR="0" lvl="0" indent="0" algn="l" rtl="0">
                <a:lnSpc>
                  <a:spcPct val="100000"/>
                </a:lnSpc>
                <a:spcBef>
                  <a:spcPts val="0"/>
                </a:spcBef>
                <a:spcAft>
                  <a:spcPts val="0"/>
                </a:spcAft>
                <a:buClr>
                  <a:srgbClr val="7F7F7F"/>
                </a:buClr>
                <a:buSzPts val="1500"/>
                <a:buFont typeface="Arial"/>
                <a:buNone/>
              </a:pPr>
              <a:r>
                <a:rPr lang="en-US" sz="1500" b="0" i="0" u="none" strike="noStrike" cap="none">
                  <a:solidFill>
                    <a:srgbClr val="7F7F7F"/>
                  </a:solidFill>
                  <a:latin typeface="Arial"/>
                  <a:ea typeface="Arial"/>
                  <a:cs typeface="Arial"/>
                  <a:sym typeface="Arial"/>
                </a:rPr>
                <a:t>Sprint x – 1.1</a:t>
              </a:r>
              <a:endParaRPr sz="1800" b="0" i="0" u="none" strike="noStrike" cap="none">
                <a:solidFill>
                  <a:srgbClr val="000000"/>
                </a:solidFill>
                <a:latin typeface="Arial"/>
                <a:ea typeface="Arial"/>
                <a:cs typeface="Arial"/>
                <a:sym typeface="Arial"/>
              </a:endParaRPr>
            </a:p>
          </p:txBody>
        </p:sp>
        <p:sp>
          <p:nvSpPr>
            <p:cNvPr id="344" name="Google Shape;344;p31"/>
            <p:cNvSpPr/>
            <p:nvPr/>
          </p:nvSpPr>
          <p:spPr>
            <a:xfrm>
              <a:off x="4402690" y="2569150"/>
              <a:ext cx="447861" cy="201512"/>
            </a:xfrm>
            <a:prstGeom prst="roundRect">
              <a:avLst>
                <a:gd name="adj" fmla="val 3555"/>
              </a:avLst>
            </a:prstGeom>
            <a:solidFill>
              <a:srgbClr val="A2EFEF"/>
            </a:solidFill>
            <a:ln>
              <a:noFill/>
            </a:ln>
            <a:effectLst>
              <a:outerShdw blurRad="50800" dist="38100" dir="2700000" sx="97000" sy="97000" algn="tl" rotWithShape="0">
                <a:srgbClr val="000000">
                  <a:alpha val="40000"/>
                </a:srgbClr>
              </a:outerShdw>
            </a:effectLst>
          </p:spPr>
          <p:txBody>
            <a:bodyPr spcFirstLastPara="1" wrap="square" lIns="45700" tIns="59400" rIns="45700" bIns="58025" anchor="ctr" anchorCtr="0">
              <a:noAutofit/>
            </a:bodyPr>
            <a:lstStyle/>
            <a:p>
              <a:pPr marL="0" marR="0" lvl="0" indent="0" algn="ctr" rtl="0">
                <a:lnSpc>
                  <a:spcPct val="100000"/>
                </a:lnSpc>
                <a:spcBef>
                  <a:spcPts val="0"/>
                </a:spcBef>
                <a:spcAft>
                  <a:spcPts val="0"/>
                </a:spcAft>
                <a:buClr>
                  <a:srgbClr val="262626"/>
                </a:buClr>
                <a:buSzPts val="1400"/>
                <a:buFont typeface="Arial"/>
                <a:buNone/>
              </a:pPr>
              <a:r>
                <a:rPr lang="en-US" sz="1400" b="0" i="0" u="none" strike="noStrike" cap="none">
                  <a:solidFill>
                    <a:srgbClr val="262626"/>
                  </a:solidFill>
                  <a:latin typeface="Arial"/>
                  <a:ea typeface="Arial"/>
                  <a:cs typeface="Arial"/>
                  <a:sym typeface="Arial"/>
                </a:rPr>
                <a:t>label</a:t>
              </a:r>
              <a:endParaRPr sz="1800" b="0" i="0" u="none" strike="noStrike" cap="none">
                <a:solidFill>
                  <a:srgbClr val="000000"/>
                </a:solidFill>
                <a:latin typeface="Arial"/>
                <a:ea typeface="Arial"/>
                <a:cs typeface="Arial"/>
                <a:sym typeface="Arial"/>
              </a:endParaRPr>
            </a:p>
          </p:txBody>
        </p:sp>
      </p:grpSp>
      <p:grpSp>
        <p:nvGrpSpPr>
          <p:cNvPr id="345" name="Google Shape;345;p31"/>
          <p:cNvGrpSpPr/>
          <p:nvPr/>
        </p:nvGrpSpPr>
        <p:grpSpPr>
          <a:xfrm>
            <a:off x="7355263" y="1667134"/>
            <a:ext cx="2412681" cy="2042172"/>
            <a:chOff x="3666028" y="1056186"/>
            <a:chExt cx="2063355" cy="1852478"/>
          </a:xfrm>
        </p:grpSpPr>
        <p:sp>
          <p:nvSpPr>
            <p:cNvPr id="330" name="Google Shape;330;p31"/>
            <p:cNvSpPr/>
            <p:nvPr/>
          </p:nvSpPr>
          <p:spPr>
            <a:xfrm>
              <a:off x="3666028" y="1056186"/>
              <a:ext cx="2062223" cy="1852478"/>
            </a:xfrm>
            <a:prstGeom prst="roundRect">
              <a:avLst>
                <a:gd name="adj" fmla="val 286"/>
              </a:avLst>
            </a:prstGeom>
            <a:solidFill>
              <a:srgbClr val="F4F4F4"/>
            </a:solidFill>
            <a:ln w="12700" cap="flat" cmpd="sng">
              <a:solidFill>
                <a:srgbClr val="E9E9E9"/>
              </a:solidFill>
              <a:prstDash val="solid"/>
              <a:miter lim="800000"/>
              <a:headEnd type="none" w="sm" len="sm"/>
              <a:tailEnd type="none" w="sm" len="sm"/>
            </a:ln>
          </p:spPr>
          <p:txBody>
            <a:bodyPr spcFirstLastPara="1" wrap="square" lIns="116050" tIns="58025" rIns="116050" bIns="58025" anchor="t" anchorCtr="0">
              <a:noAutofit/>
            </a:bodyPr>
            <a:lstStyle/>
            <a:p>
              <a:pPr marL="0" marR="0" lvl="0" indent="0" algn="l" rtl="0">
                <a:lnSpc>
                  <a:spcPct val="100000"/>
                </a:lnSpc>
                <a:spcBef>
                  <a:spcPts val="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In Progress</a:t>
              </a:r>
              <a:endParaRPr sz="1800" b="0" i="0" u="none" strike="noStrike" cap="none">
                <a:solidFill>
                  <a:srgbClr val="000000"/>
                </a:solidFill>
                <a:latin typeface="Arial"/>
                <a:ea typeface="Arial"/>
                <a:cs typeface="Arial"/>
                <a:sym typeface="Arial"/>
              </a:endParaRPr>
            </a:p>
          </p:txBody>
        </p:sp>
        <p:sp>
          <p:nvSpPr>
            <p:cNvPr id="346" name="Google Shape;346;p31"/>
            <p:cNvSpPr/>
            <p:nvPr/>
          </p:nvSpPr>
          <p:spPr>
            <a:xfrm>
              <a:off x="3737662" y="1491581"/>
              <a:ext cx="1923758" cy="1317072"/>
            </a:xfrm>
            <a:prstGeom prst="roundRect">
              <a:avLst>
                <a:gd name="adj" fmla="val 286"/>
              </a:avLst>
            </a:prstGeom>
            <a:solidFill>
              <a:schemeClr val="lt1"/>
            </a:solidFill>
            <a:ln w="12700" cap="flat" cmpd="sng">
              <a:solidFill>
                <a:srgbClr val="E9E9E9"/>
              </a:solidFill>
              <a:prstDash val="solid"/>
              <a:miter lim="800000"/>
              <a:headEnd type="none" w="sm" len="sm"/>
              <a:tailEnd type="none" w="sm" len="sm"/>
            </a:ln>
          </p:spPr>
          <p:txBody>
            <a:bodyPr spcFirstLastPara="1" wrap="square" lIns="116050" tIns="58025" rIns="116050" bIns="58025"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p:txBody>
        </p:sp>
        <p:cxnSp>
          <p:nvCxnSpPr>
            <p:cNvPr id="347" name="Google Shape;347;p31"/>
            <p:cNvCxnSpPr/>
            <p:nvPr/>
          </p:nvCxnSpPr>
          <p:spPr>
            <a:xfrm>
              <a:off x="3667160" y="1436636"/>
              <a:ext cx="2062223" cy="0"/>
            </a:xfrm>
            <a:prstGeom prst="straightConnector1">
              <a:avLst/>
            </a:prstGeom>
            <a:noFill/>
            <a:ln w="12700" cap="flat" cmpd="sng">
              <a:solidFill>
                <a:srgbClr val="E9E9E9"/>
              </a:solidFill>
              <a:prstDash val="solid"/>
              <a:miter lim="800000"/>
              <a:headEnd type="none" w="sm" len="sm"/>
              <a:tailEnd type="none" w="sm" len="sm"/>
            </a:ln>
          </p:spPr>
        </p:cxnSp>
        <p:pic>
          <p:nvPicPr>
            <p:cNvPr id="348" name="Google Shape;348;p31"/>
            <p:cNvPicPr preferRelativeResize="0"/>
            <p:nvPr/>
          </p:nvPicPr>
          <p:blipFill rotWithShape="1">
            <a:blip r:embed="rId4">
              <a:alphaModFix/>
            </a:blip>
            <a:srcRect/>
            <a:stretch/>
          </p:blipFill>
          <p:spPr>
            <a:xfrm>
              <a:off x="3907614" y="2061195"/>
              <a:ext cx="199451" cy="213698"/>
            </a:xfrm>
            <a:prstGeom prst="rect">
              <a:avLst/>
            </a:prstGeom>
            <a:noFill/>
            <a:ln>
              <a:noFill/>
            </a:ln>
          </p:spPr>
        </p:pic>
        <p:sp>
          <p:nvSpPr>
            <p:cNvPr id="349" name="Google Shape;349;p31"/>
            <p:cNvSpPr txBox="1"/>
            <p:nvPr/>
          </p:nvSpPr>
          <p:spPr>
            <a:xfrm>
              <a:off x="4107065" y="1581258"/>
              <a:ext cx="447900" cy="303000"/>
            </a:xfrm>
            <a:prstGeom prst="rect">
              <a:avLst/>
            </a:prstGeom>
            <a:noFill/>
            <a:ln>
              <a:noFill/>
            </a:ln>
          </p:spPr>
          <p:txBody>
            <a:bodyPr spcFirstLastPara="1" wrap="square" lIns="116050" tIns="59400" rIns="0" bIns="58025" anchor="t" anchorCtr="0">
              <a:spAutoFit/>
            </a:bodyPr>
            <a:lstStyle/>
            <a:p>
              <a:pPr marL="0" marR="0" lvl="0" indent="0" algn="l" rtl="0">
                <a:lnSpc>
                  <a:spcPct val="100000"/>
                </a:lnSpc>
                <a:spcBef>
                  <a:spcPts val="0"/>
                </a:spcBef>
                <a:spcAft>
                  <a:spcPts val="0"/>
                </a:spcAft>
                <a:buClr>
                  <a:srgbClr val="3F3F3F"/>
                </a:buClr>
                <a:buSzPts val="1400"/>
                <a:buFont typeface="Arial"/>
                <a:buNone/>
              </a:pPr>
              <a:r>
                <a:rPr lang="en-US" sz="1400" b="0" i="0" u="none" strike="noStrike" cap="none">
                  <a:solidFill>
                    <a:srgbClr val="3F3F3F"/>
                  </a:solidFill>
                  <a:latin typeface="Arial"/>
                  <a:ea typeface="Arial"/>
                  <a:cs typeface="Arial"/>
                  <a:sym typeface="Arial"/>
                </a:rPr>
                <a:t>repo</a:t>
              </a:r>
              <a:endParaRPr sz="1800" b="0" i="0" u="none" strike="noStrike" cap="none">
                <a:solidFill>
                  <a:srgbClr val="000000"/>
                </a:solidFill>
                <a:latin typeface="Arial"/>
                <a:ea typeface="Arial"/>
                <a:cs typeface="Arial"/>
                <a:sym typeface="Arial"/>
              </a:endParaRPr>
            </a:p>
          </p:txBody>
        </p:sp>
        <p:sp>
          <p:nvSpPr>
            <p:cNvPr id="350" name="Google Shape;350;p31"/>
            <p:cNvSpPr txBox="1"/>
            <p:nvPr/>
          </p:nvSpPr>
          <p:spPr>
            <a:xfrm>
              <a:off x="4458615" y="1563468"/>
              <a:ext cx="447900" cy="358800"/>
            </a:xfrm>
            <a:prstGeom prst="rect">
              <a:avLst/>
            </a:prstGeom>
            <a:noFill/>
            <a:ln>
              <a:noFill/>
            </a:ln>
          </p:spPr>
          <p:txBody>
            <a:bodyPr spcFirstLastPara="1" wrap="square" lIns="116050" tIns="59400" rIns="0" bIns="58025" anchor="t" anchorCtr="0">
              <a:spAutoFit/>
            </a:bodyPr>
            <a:lstStyle/>
            <a:p>
              <a:pPr marL="0" marR="0" lvl="0" indent="0" algn="l" rtl="0">
                <a:lnSpc>
                  <a:spcPct val="100000"/>
                </a:lnSpc>
                <a:spcBef>
                  <a:spcPts val="0"/>
                </a:spcBef>
                <a:spcAft>
                  <a:spcPts val="0"/>
                </a:spcAft>
                <a:buClr>
                  <a:srgbClr val="3F3F3F"/>
                </a:buClr>
                <a:buSzPts val="1800"/>
                <a:buFont typeface="Arial"/>
                <a:buNone/>
              </a:pPr>
              <a:r>
                <a:rPr lang="en-US" sz="1800" b="0" i="0" u="none" strike="noStrike" cap="none">
                  <a:solidFill>
                    <a:srgbClr val="3F3F3F"/>
                  </a:solidFill>
                  <a:latin typeface="Arial"/>
                  <a:ea typeface="Arial"/>
                  <a:cs typeface="Arial"/>
                  <a:sym typeface="Arial"/>
                </a:rPr>
                <a:t>#1</a:t>
              </a:r>
              <a:endParaRPr sz="1800" b="0" i="0" u="none" strike="noStrike" cap="none">
                <a:solidFill>
                  <a:srgbClr val="000000"/>
                </a:solidFill>
                <a:latin typeface="Arial"/>
                <a:ea typeface="Arial"/>
                <a:cs typeface="Arial"/>
                <a:sym typeface="Arial"/>
              </a:endParaRPr>
            </a:p>
          </p:txBody>
        </p:sp>
        <p:sp>
          <p:nvSpPr>
            <p:cNvPr id="351" name="Google Shape;351;p31"/>
            <p:cNvSpPr txBox="1"/>
            <p:nvPr/>
          </p:nvSpPr>
          <p:spPr>
            <a:xfrm>
              <a:off x="4099095" y="1763204"/>
              <a:ext cx="1555500" cy="358800"/>
            </a:xfrm>
            <a:prstGeom prst="rect">
              <a:avLst/>
            </a:prstGeom>
            <a:noFill/>
            <a:ln>
              <a:noFill/>
            </a:ln>
          </p:spPr>
          <p:txBody>
            <a:bodyPr spcFirstLastPara="1" wrap="square" lIns="116050" tIns="59400" rIns="0" bIns="58025" anchor="t" anchorCtr="0">
              <a:spAutoFit/>
            </a:bodyPr>
            <a:lstStyle/>
            <a:p>
              <a:pPr marL="0" marR="0" lvl="0" indent="0" algn="l" rtl="0">
                <a:lnSpc>
                  <a:spcPct val="100000"/>
                </a:lnSpc>
                <a:spcBef>
                  <a:spcPts val="0"/>
                </a:spcBef>
                <a:spcAft>
                  <a:spcPts val="0"/>
                </a:spcAft>
                <a:buClr>
                  <a:srgbClr val="3F3F3F"/>
                </a:buClr>
                <a:buSzPts val="1800"/>
                <a:buFont typeface="Arial"/>
                <a:buNone/>
              </a:pPr>
              <a:r>
                <a:rPr lang="en-US" sz="1800" b="0" i="0" u="none" strike="noStrike" cap="none">
                  <a:solidFill>
                    <a:srgbClr val="3F3F3F"/>
                  </a:solidFill>
                  <a:latin typeface="Arial"/>
                  <a:ea typeface="Arial"/>
                  <a:cs typeface="Arial"/>
                  <a:sym typeface="Arial"/>
                </a:rPr>
                <a:t>Some issue</a:t>
              </a:r>
              <a:endParaRPr sz="1800" b="0" i="0" u="none" strike="noStrike" cap="none">
                <a:solidFill>
                  <a:srgbClr val="000000"/>
                </a:solidFill>
                <a:latin typeface="Arial"/>
                <a:ea typeface="Arial"/>
                <a:cs typeface="Arial"/>
                <a:sym typeface="Arial"/>
              </a:endParaRPr>
            </a:p>
          </p:txBody>
        </p:sp>
        <p:cxnSp>
          <p:nvCxnSpPr>
            <p:cNvPr id="352" name="Google Shape;352;p31"/>
            <p:cNvCxnSpPr/>
            <p:nvPr/>
          </p:nvCxnSpPr>
          <p:spPr>
            <a:xfrm>
              <a:off x="3739598" y="2379665"/>
              <a:ext cx="1915084" cy="0"/>
            </a:xfrm>
            <a:prstGeom prst="straightConnector1">
              <a:avLst/>
            </a:prstGeom>
            <a:noFill/>
            <a:ln w="12700" cap="flat" cmpd="sng">
              <a:solidFill>
                <a:srgbClr val="E9E9E9"/>
              </a:solidFill>
              <a:prstDash val="solid"/>
              <a:miter lim="800000"/>
              <a:headEnd type="none" w="sm" len="sm"/>
              <a:tailEnd type="none" w="sm" len="sm"/>
            </a:ln>
          </p:spPr>
        </p:cxnSp>
        <p:sp>
          <p:nvSpPr>
            <p:cNvPr id="353" name="Google Shape;353;p31"/>
            <p:cNvSpPr txBox="1"/>
            <p:nvPr/>
          </p:nvSpPr>
          <p:spPr>
            <a:xfrm>
              <a:off x="4099102" y="2038385"/>
              <a:ext cx="1384800" cy="317100"/>
            </a:xfrm>
            <a:prstGeom prst="rect">
              <a:avLst/>
            </a:prstGeom>
            <a:noFill/>
            <a:ln>
              <a:noFill/>
            </a:ln>
          </p:spPr>
          <p:txBody>
            <a:bodyPr spcFirstLastPara="1" wrap="square" lIns="116050" tIns="59400" rIns="0" bIns="58025" anchor="t" anchorCtr="0">
              <a:spAutoFit/>
            </a:bodyPr>
            <a:lstStyle/>
            <a:p>
              <a:pPr marL="0" marR="0" lvl="0" indent="0" algn="l" rtl="0">
                <a:lnSpc>
                  <a:spcPct val="100000"/>
                </a:lnSpc>
                <a:spcBef>
                  <a:spcPts val="0"/>
                </a:spcBef>
                <a:spcAft>
                  <a:spcPts val="0"/>
                </a:spcAft>
                <a:buClr>
                  <a:srgbClr val="7F7F7F"/>
                </a:buClr>
                <a:buSzPts val="1500"/>
                <a:buFont typeface="Arial"/>
                <a:buNone/>
              </a:pPr>
              <a:r>
                <a:rPr lang="en-US" sz="1500" b="0" i="0" u="none" strike="noStrike" cap="none">
                  <a:solidFill>
                    <a:srgbClr val="7F7F7F"/>
                  </a:solidFill>
                  <a:latin typeface="Arial"/>
                  <a:ea typeface="Arial"/>
                  <a:cs typeface="Arial"/>
                  <a:sym typeface="Arial"/>
                </a:rPr>
                <a:t>Sprint x – 1.1</a:t>
              </a:r>
              <a:endParaRPr sz="1800" b="0" i="0" u="none" strike="noStrike" cap="none">
                <a:solidFill>
                  <a:srgbClr val="000000"/>
                </a:solidFill>
                <a:latin typeface="Arial"/>
                <a:ea typeface="Arial"/>
                <a:cs typeface="Arial"/>
                <a:sym typeface="Arial"/>
              </a:endParaRPr>
            </a:p>
          </p:txBody>
        </p:sp>
        <p:sp>
          <p:nvSpPr>
            <p:cNvPr id="354" name="Google Shape;354;p31"/>
            <p:cNvSpPr/>
            <p:nvPr/>
          </p:nvSpPr>
          <p:spPr>
            <a:xfrm>
              <a:off x="4107065" y="2507994"/>
              <a:ext cx="447861" cy="201512"/>
            </a:xfrm>
            <a:prstGeom prst="roundRect">
              <a:avLst>
                <a:gd name="adj" fmla="val 3555"/>
              </a:avLst>
            </a:prstGeom>
            <a:solidFill>
              <a:srgbClr val="A2EFEF"/>
            </a:solidFill>
            <a:ln>
              <a:noFill/>
            </a:ln>
            <a:effectLst>
              <a:outerShdw blurRad="50800" dist="38100" dir="2700000" sx="97000" sy="97000" algn="tl" rotWithShape="0">
                <a:srgbClr val="000000">
                  <a:alpha val="40000"/>
                </a:srgbClr>
              </a:outerShdw>
            </a:effectLst>
          </p:spPr>
          <p:txBody>
            <a:bodyPr spcFirstLastPara="1" wrap="square" lIns="45700" tIns="59400" rIns="45700" bIns="58025" anchor="ctr" anchorCtr="0">
              <a:noAutofit/>
            </a:bodyPr>
            <a:lstStyle/>
            <a:p>
              <a:pPr marL="0" marR="0" lvl="0" indent="0" algn="ctr" rtl="0">
                <a:lnSpc>
                  <a:spcPct val="100000"/>
                </a:lnSpc>
                <a:spcBef>
                  <a:spcPts val="0"/>
                </a:spcBef>
                <a:spcAft>
                  <a:spcPts val="0"/>
                </a:spcAft>
                <a:buClr>
                  <a:srgbClr val="262626"/>
                </a:buClr>
                <a:buSzPts val="1400"/>
                <a:buFont typeface="Arial"/>
                <a:buNone/>
              </a:pPr>
              <a:r>
                <a:rPr lang="en-US" sz="1400" b="0" i="0" u="none" strike="noStrike" cap="none">
                  <a:solidFill>
                    <a:srgbClr val="262626"/>
                  </a:solidFill>
                  <a:latin typeface="Arial"/>
                  <a:ea typeface="Arial"/>
                  <a:cs typeface="Arial"/>
                  <a:sym typeface="Arial"/>
                </a:rPr>
                <a:t>label</a:t>
              </a:r>
              <a:endParaRPr sz="1800" b="0" i="0" u="none" strike="noStrike" cap="none">
                <a:solidFill>
                  <a:srgbClr val="000000"/>
                </a:solidFill>
                <a:latin typeface="Arial"/>
                <a:ea typeface="Arial"/>
                <a:cs typeface="Arial"/>
                <a:sym typeface="Arial"/>
              </a:endParaRPr>
            </a:p>
          </p:txBody>
        </p:sp>
        <p:pic>
          <p:nvPicPr>
            <p:cNvPr id="355" name="Google Shape;355;p31"/>
            <p:cNvPicPr preferRelativeResize="0"/>
            <p:nvPr/>
          </p:nvPicPr>
          <p:blipFill rotWithShape="1">
            <a:blip r:embed="rId5">
              <a:alphaModFix/>
            </a:blip>
            <a:srcRect/>
            <a:stretch/>
          </p:blipFill>
          <p:spPr>
            <a:xfrm>
              <a:off x="3788317" y="1562364"/>
              <a:ext cx="381000" cy="381000"/>
            </a:xfrm>
            <a:prstGeom prst="rect">
              <a:avLst/>
            </a:prstGeom>
            <a:noFill/>
            <a:ln>
              <a:noFill/>
            </a:ln>
          </p:spPr>
        </p:pic>
      </p:grpSp>
      <p:sp>
        <p:nvSpPr>
          <p:cNvPr id="356" name="Google Shape;356;p31"/>
          <p:cNvSpPr txBox="1"/>
          <p:nvPr/>
        </p:nvSpPr>
        <p:spPr>
          <a:xfrm>
            <a:off x="6338434" y="3118041"/>
            <a:ext cx="867000" cy="548100"/>
          </a:xfrm>
          <a:prstGeom prst="rect">
            <a:avLst/>
          </a:prstGeom>
          <a:solidFill>
            <a:schemeClr val="lt1">
              <a:alpha val="78431"/>
            </a:schemeClr>
          </a:solidFill>
          <a:ln w="9525" cap="flat" cmpd="sng">
            <a:solidFill>
              <a:srgbClr val="BFBFBF"/>
            </a:solidFill>
            <a:prstDash val="solid"/>
            <a:round/>
            <a:headEnd type="none" w="sm" len="sm"/>
            <a:tailEnd type="none" w="sm" len="sm"/>
          </a:ln>
        </p:spPr>
        <p:txBody>
          <a:bodyPr spcFirstLastPara="1" wrap="square" lIns="116050" tIns="58025" rIns="116050" bIns="580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Assigneset</a:t>
            </a:r>
            <a:endParaRPr sz="1800" b="0" i="0" u="none" strike="noStrike" cap="none">
              <a:solidFill>
                <a:srgbClr val="000000"/>
              </a:solidFill>
              <a:latin typeface="Arial"/>
              <a:ea typeface="Arial"/>
              <a:cs typeface="Arial"/>
              <a:sym typeface="Arial"/>
            </a:endParaRPr>
          </a:p>
        </p:txBody>
      </p:sp>
      <p:sp>
        <p:nvSpPr>
          <p:cNvPr id="357" name="Google Shape;357;p31"/>
          <p:cNvSpPr/>
          <p:nvPr/>
        </p:nvSpPr>
        <p:spPr>
          <a:xfrm>
            <a:off x="2607600" y="5332500"/>
            <a:ext cx="1938600" cy="615900"/>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56299" y="1433"/>
                </a:moveTo>
                <a:lnTo>
                  <a:pt x="55817" y="-227534"/>
                </a:lnTo>
              </a:path>
            </a:pathLst>
          </a:custGeom>
          <a:solidFill>
            <a:schemeClr val="lt1">
              <a:alpha val="80000"/>
            </a:schemeClr>
          </a:solidFill>
          <a:ln w="9525" cap="flat" cmpd="sng">
            <a:solidFill>
              <a:srgbClr val="BFBFBF"/>
            </a:solidFill>
            <a:prstDash val="solid"/>
            <a:miter lim="800000"/>
            <a:headEnd type="none" w="sm" len="sm"/>
            <a:tailEnd type="none" w="sm" len="sm"/>
          </a:ln>
        </p:spPr>
        <p:txBody>
          <a:bodyPr spcFirstLastPara="1" wrap="square" lIns="116050" tIns="58025" rIns="116050" bIns="58025" anchor="ctr" anchorCtr="0">
            <a:noAutofit/>
          </a:bodyPr>
          <a:lstStyle/>
          <a:p>
            <a:pPr marL="0" marR="0" lvl="0" indent="0" algn="ctr" rtl="0">
              <a:lnSpc>
                <a:spcPct val="100000"/>
              </a:lnSpc>
              <a:spcBef>
                <a:spcPts val="0"/>
              </a:spcBef>
              <a:spcAft>
                <a:spcPts val="0"/>
              </a:spcAft>
              <a:buClr>
                <a:schemeClr val="dk1"/>
              </a:buClr>
              <a:buSzPts val="1400"/>
              <a:buFont typeface="Arial"/>
              <a:buNone/>
            </a:pPr>
            <a:r>
              <a:rPr lang="en-US" sz="1400" b="0" i="0" u="none" strike="noStrike" cap="none">
                <a:solidFill>
                  <a:schemeClr val="dk1"/>
                </a:solidFill>
                <a:latin typeface="Arial"/>
                <a:ea typeface="Arial"/>
                <a:cs typeface="Arial"/>
                <a:sym typeface="Arial"/>
              </a:rPr>
              <a:t>Assignee and milestone removed</a:t>
            </a:r>
            <a:endParaRPr sz="1800" b="0" i="0" u="none" strike="noStrike" cap="none">
              <a:solidFill>
                <a:srgbClr val="000000"/>
              </a:solidFill>
              <a:latin typeface="Arial"/>
              <a:ea typeface="Arial"/>
              <a:cs typeface="Arial"/>
              <a:sym typeface="Arial"/>
            </a:endParaRPr>
          </a:p>
        </p:txBody>
      </p:sp>
      <p:sp>
        <p:nvSpPr>
          <p:cNvPr id="358" name="Google Shape;358;p31"/>
          <p:cNvSpPr txBox="1"/>
          <p:nvPr/>
        </p:nvSpPr>
        <p:spPr>
          <a:xfrm>
            <a:off x="3314587" y="3952021"/>
            <a:ext cx="341400" cy="215400"/>
          </a:xfrm>
          <a:prstGeom prst="rect">
            <a:avLst/>
          </a:prstGeom>
          <a:solidFill>
            <a:schemeClr val="dk1">
              <a:alpha val="78431"/>
            </a:schemeClr>
          </a:solidFill>
          <a:ln w="9525" cap="flat" cmpd="sng">
            <a:solidFill>
              <a:srgbClr val="BFBFBF"/>
            </a:solidFill>
            <a:prstDash val="solid"/>
            <a:round/>
            <a:headEnd type="none" w="sm" len="sm"/>
            <a:tailEnd type="none" w="sm" len="sm"/>
          </a:ln>
        </p:spPr>
        <p:txBody>
          <a:bodyPr spcFirstLastPara="1" wrap="square" lIns="0" tIns="0" rIns="0" bIns="0" anchor="t" anchorCtr="0">
            <a:spAutoFit/>
          </a:bodyPr>
          <a:lstStyle/>
          <a:p>
            <a:pPr marL="0" marR="0" lvl="0" indent="0" algn="ctr" rtl="0">
              <a:lnSpc>
                <a:spcPct val="100000"/>
              </a:lnSpc>
              <a:spcBef>
                <a:spcPts val="0"/>
              </a:spcBef>
              <a:spcAft>
                <a:spcPts val="0"/>
              </a:spcAft>
              <a:buClr>
                <a:schemeClr val="lt1"/>
              </a:buClr>
              <a:buSzPts val="1400"/>
              <a:buFont typeface="Arial"/>
              <a:buNone/>
            </a:pPr>
            <a:r>
              <a:rPr lang="en-US" sz="1400" b="0" i="0" u="none" strike="noStrike" cap="none">
                <a:solidFill>
                  <a:schemeClr val="lt1"/>
                </a:solidFill>
                <a:latin typeface="Arial"/>
                <a:ea typeface="Arial"/>
                <a:cs typeface="Arial"/>
                <a:sym typeface="Arial"/>
              </a:rPr>
              <a:t>DM</a:t>
            </a:r>
            <a:endParaRPr sz="1800" b="0" i="0" u="none" strike="noStrike" cap="none">
              <a:solidFill>
                <a:srgbClr val="000000"/>
              </a:solidFill>
              <a:latin typeface="Arial"/>
              <a:ea typeface="Arial"/>
              <a:cs typeface="Arial"/>
              <a:sym typeface="Arial"/>
            </a:endParaRPr>
          </a:p>
        </p:txBody>
      </p:sp>
      <p:sp>
        <p:nvSpPr>
          <p:cNvPr id="359" name="Google Shape;359;p31"/>
          <p:cNvSpPr txBox="1"/>
          <p:nvPr/>
        </p:nvSpPr>
        <p:spPr>
          <a:xfrm>
            <a:off x="6401045" y="3765417"/>
            <a:ext cx="341400" cy="215400"/>
          </a:xfrm>
          <a:prstGeom prst="rect">
            <a:avLst/>
          </a:prstGeom>
          <a:solidFill>
            <a:srgbClr val="C00000">
              <a:alpha val="78431"/>
            </a:srgbClr>
          </a:solidFill>
          <a:ln w="9525" cap="flat" cmpd="sng">
            <a:solidFill>
              <a:srgbClr val="BFBFBF"/>
            </a:solidFill>
            <a:prstDash val="solid"/>
            <a:round/>
            <a:headEnd type="none" w="sm" len="sm"/>
            <a:tailEnd type="none" w="sm" len="sm"/>
          </a:ln>
        </p:spPr>
        <p:txBody>
          <a:bodyPr spcFirstLastPara="1" wrap="square" lIns="0" tIns="0" rIns="0" bIns="0" anchor="t" anchorCtr="0">
            <a:spAutoFit/>
          </a:bodyPr>
          <a:lstStyle/>
          <a:p>
            <a:pPr marL="0" marR="0" lvl="0" indent="0" algn="ctr" rtl="0">
              <a:lnSpc>
                <a:spcPct val="100000"/>
              </a:lnSpc>
              <a:spcBef>
                <a:spcPts val="0"/>
              </a:spcBef>
              <a:spcAft>
                <a:spcPts val="0"/>
              </a:spcAft>
              <a:buClr>
                <a:schemeClr val="lt1"/>
              </a:buClr>
              <a:buSzPts val="1400"/>
              <a:buFont typeface="Arial"/>
              <a:buNone/>
            </a:pPr>
            <a:r>
              <a:rPr lang="en-US" sz="1400" b="0" i="0" u="none" strike="noStrike" cap="none">
                <a:solidFill>
                  <a:schemeClr val="lt1"/>
                </a:solidFill>
                <a:latin typeface="Arial"/>
                <a:ea typeface="Arial"/>
                <a:cs typeface="Arial"/>
                <a:sym typeface="Arial"/>
              </a:rPr>
              <a:t>Dev</a:t>
            </a:r>
            <a:endParaRPr sz="1800" b="0" i="0" u="none" strike="noStrike" cap="none">
              <a:solidFill>
                <a:srgbClr val="000000"/>
              </a:solidFill>
              <a:latin typeface="Arial"/>
              <a:ea typeface="Arial"/>
              <a:cs typeface="Arial"/>
              <a:sym typeface="Arial"/>
            </a:endParaRPr>
          </a:p>
        </p:txBody>
      </p:sp>
      <p:sp>
        <p:nvSpPr>
          <p:cNvPr id="360" name="Google Shape;360;p31"/>
          <p:cNvSpPr txBox="1"/>
          <p:nvPr/>
        </p:nvSpPr>
        <p:spPr>
          <a:xfrm>
            <a:off x="6401045" y="4157606"/>
            <a:ext cx="341400" cy="215400"/>
          </a:xfrm>
          <a:prstGeom prst="rect">
            <a:avLst/>
          </a:prstGeom>
          <a:solidFill>
            <a:schemeClr val="dk1">
              <a:alpha val="78431"/>
            </a:schemeClr>
          </a:solidFill>
          <a:ln w="9525" cap="flat" cmpd="sng">
            <a:solidFill>
              <a:srgbClr val="BFBFBF"/>
            </a:solidFill>
            <a:prstDash val="solid"/>
            <a:round/>
            <a:headEnd type="none" w="sm" len="sm"/>
            <a:tailEnd type="none" w="sm" len="sm"/>
          </a:ln>
        </p:spPr>
        <p:txBody>
          <a:bodyPr spcFirstLastPara="1" wrap="square" lIns="0" tIns="0" rIns="0" bIns="0" anchor="t" anchorCtr="0">
            <a:spAutoFit/>
          </a:bodyPr>
          <a:lstStyle/>
          <a:p>
            <a:pPr marL="0" marR="0" lvl="0" indent="0" algn="ctr" rtl="0">
              <a:lnSpc>
                <a:spcPct val="100000"/>
              </a:lnSpc>
              <a:spcBef>
                <a:spcPts val="0"/>
              </a:spcBef>
              <a:spcAft>
                <a:spcPts val="0"/>
              </a:spcAft>
              <a:buClr>
                <a:schemeClr val="lt1"/>
              </a:buClr>
              <a:buSzPts val="1400"/>
              <a:buFont typeface="Arial"/>
              <a:buNone/>
            </a:pPr>
            <a:r>
              <a:rPr lang="en-US" sz="1400" b="0" i="0" u="none" strike="noStrike" cap="none">
                <a:solidFill>
                  <a:schemeClr val="lt1"/>
                </a:solidFill>
                <a:latin typeface="Arial"/>
                <a:ea typeface="Arial"/>
                <a:cs typeface="Arial"/>
                <a:sym typeface="Arial"/>
              </a:rPr>
              <a:t>DM</a:t>
            </a:r>
            <a:endParaRPr sz="1800" b="0" i="0" u="none" strike="noStrike" cap="none">
              <a:solidFill>
                <a:srgbClr val="000000"/>
              </a:solidFill>
              <a:latin typeface="Arial"/>
              <a:ea typeface="Arial"/>
              <a:cs typeface="Arial"/>
              <a:sym typeface="Arial"/>
            </a:endParaRPr>
          </a:p>
        </p:txBody>
      </p:sp>
      <p:sp>
        <p:nvSpPr>
          <p:cNvPr id="361" name="Google Shape;361;p31"/>
          <p:cNvSpPr txBox="1"/>
          <p:nvPr/>
        </p:nvSpPr>
        <p:spPr>
          <a:xfrm>
            <a:off x="447419" y="399309"/>
            <a:ext cx="7928700" cy="568500"/>
          </a:xfrm>
          <a:prstGeom prst="rect">
            <a:avLst/>
          </a:prstGeom>
          <a:noFill/>
          <a:ln>
            <a:noFill/>
          </a:ln>
        </p:spPr>
        <p:txBody>
          <a:bodyPr spcFirstLastPara="1" wrap="square" lIns="116050" tIns="58025" rIns="116050" bIns="58025" anchor="t" anchorCtr="0">
            <a:noAutofit/>
          </a:bodyPr>
          <a:lstStyle/>
          <a:p>
            <a:pPr marL="0" marR="0" lvl="0" indent="0" algn="l" rtl="0">
              <a:lnSpc>
                <a:spcPct val="90000"/>
              </a:lnSpc>
              <a:spcBef>
                <a:spcPts val="0"/>
              </a:spcBef>
              <a:spcAft>
                <a:spcPts val="0"/>
              </a:spcAft>
              <a:buClr>
                <a:srgbClr val="3F3E3F"/>
              </a:buClr>
              <a:buSzPts val="4100"/>
              <a:buFont typeface="Barlow Condensed SemiBold"/>
              <a:buNone/>
            </a:pPr>
            <a:r>
              <a:rPr lang="en-US" sz="4100">
                <a:solidFill>
                  <a:srgbClr val="3F3E3F"/>
                </a:solidFill>
                <a:latin typeface="Barlow Condensed SemiBold"/>
                <a:ea typeface="Barlow Condensed SemiBold"/>
                <a:cs typeface="Barlow Condensed SemiBold"/>
                <a:sym typeface="Barlow Condensed SemiBold"/>
              </a:rPr>
              <a:t>BACKLOG</a:t>
            </a:r>
            <a:endParaRPr sz="1800"/>
          </a:p>
        </p:txBody>
      </p:sp>
      <p:sp>
        <p:nvSpPr>
          <p:cNvPr id="362" name="Google Shape;362;p31"/>
          <p:cNvSpPr txBox="1"/>
          <p:nvPr/>
        </p:nvSpPr>
        <p:spPr>
          <a:xfrm>
            <a:off x="447425" y="1113300"/>
            <a:ext cx="5953500" cy="1662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rPr>
              <a:t>A prioritized list of development stories, with the most important at the top. All backlog stories should be assigned a milestone.  In general, avoid adding an assignee to backlog stories because it slows completion of that story when they’re unavailable (eg, on vacation or tied up).</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US" sz="1200" b="1">
                <a:solidFill>
                  <a:srgbClr val="826994"/>
                </a:solidFill>
              </a:rPr>
              <a:t>Note: The applaud-cloud board is unique in that it has two separate backlogs</a:t>
            </a:r>
            <a:br>
              <a:rPr lang="en-US" sz="1200">
                <a:solidFill>
                  <a:schemeClr val="dk1"/>
                </a:solidFill>
              </a:rPr>
            </a:br>
            <a:r>
              <a:rPr lang="en-US" sz="1200">
                <a:solidFill>
                  <a:schemeClr val="dk1"/>
                </a:solidFill>
              </a:rPr>
              <a:t>Bug backlog - for bugs</a:t>
            </a:r>
            <a:br>
              <a:rPr lang="en-US" sz="1200">
                <a:solidFill>
                  <a:schemeClr val="dk1"/>
                </a:solidFill>
              </a:rPr>
            </a:br>
            <a:r>
              <a:rPr lang="en-US" sz="1200">
                <a:solidFill>
                  <a:schemeClr val="dk1"/>
                </a:solidFill>
              </a:rPr>
              <a:t>Feature backlog - for enhancements</a:t>
            </a:r>
            <a:endParaRPr sz="1200">
              <a:solidFill>
                <a:schemeClr val="dk1"/>
              </a:solidFill>
            </a:endParaRPr>
          </a:p>
        </p:txBody>
      </p:sp>
      <p:sp>
        <p:nvSpPr>
          <p:cNvPr id="363" name="Google Shape;363;p31"/>
          <p:cNvSpPr/>
          <p:nvPr/>
        </p:nvSpPr>
        <p:spPr>
          <a:xfrm>
            <a:off x="874750" y="4454000"/>
            <a:ext cx="215400" cy="215400"/>
          </a:xfrm>
          <a:prstGeom prst="ellipse">
            <a:avLst/>
          </a:prstGeom>
          <a:solidFill>
            <a:srgbClr val="80B2D9"/>
          </a:solidFill>
          <a:ln>
            <a:noFill/>
          </a:ln>
        </p:spPr>
        <p:txBody>
          <a:bodyPr spcFirstLastPara="1" wrap="square" lIns="0" tIns="91425" rIns="0" bIns="91425" anchor="ctr" anchorCtr="0">
            <a:noAutofit/>
          </a:bodyPr>
          <a:lstStyle/>
          <a:p>
            <a:pPr marL="0" lvl="0" indent="0" algn="ctr" rtl="0">
              <a:spcBef>
                <a:spcPts val="0"/>
              </a:spcBef>
              <a:spcAft>
                <a:spcPts val="0"/>
              </a:spcAft>
              <a:buNone/>
            </a:pPr>
            <a:r>
              <a:rPr lang="en-US" sz="1100" b="1">
                <a:solidFill>
                  <a:schemeClr val="lt1"/>
                </a:solidFill>
              </a:rPr>
              <a:t>3</a:t>
            </a:r>
            <a:endParaRPr sz="1100" b="1">
              <a:solidFill>
                <a:schemeClr val="lt1"/>
              </a:solidFill>
            </a:endParaRPr>
          </a:p>
        </p:txBody>
      </p:sp>
      <p:sp>
        <p:nvSpPr>
          <p:cNvPr id="364" name="Google Shape;364;p31"/>
          <p:cNvSpPr/>
          <p:nvPr/>
        </p:nvSpPr>
        <p:spPr>
          <a:xfrm>
            <a:off x="3937150" y="4636400"/>
            <a:ext cx="215400" cy="215400"/>
          </a:xfrm>
          <a:prstGeom prst="ellipse">
            <a:avLst/>
          </a:prstGeom>
          <a:solidFill>
            <a:srgbClr val="80B2D9"/>
          </a:solidFill>
          <a:ln>
            <a:noFill/>
          </a:ln>
        </p:spPr>
        <p:txBody>
          <a:bodyPr spcFirstLastPara="1" wrap="square" lIns="0" tIns="91425" rIns="0" bIns="91425" anchor="ctr" anchorCtr="0">
            <a:noAutofit/>
          </a:bodyPr>
          <a:lstStyle/>
          <a:p>
            <a:pPr marL="0" lvl="0" indent="0" algn="ctr" rtl="0">
              <a:spcBef>
                <a:spcPts val="0"/>
              </a:spcBef>
              <a:spcAft>
                <a:spcPts val="0"/>
              </a:spcAft>
              <a:buNone/>
            </a:pPr>
            <a:r>
              <a:rPr lang="en-US" sz="1100" b="1">
                <a:solidFill>
                  <a:schemeClr val="lt1"/>
                </a:solidFill>
              </a:rPr>
              <a:t>3</a:t>
            </a:r>
            <a:endParaRPr sz="1100" b="1">
              <a:solidFill>
                <a:schemeClr val="lt1"/>
              </a:solidFill>
            </a:endParaRPr>
          </a:p>
        </p:txBody>
      </p:sp>
      <p:sp>
        <p:nvSpPr>
          <p:cNvPr id="365" name="Google Shape;365;p31"/>
          <p:cNvSpPr/>
          <p:nvPr/>
        </p:nvSpPr>
        <p:spPr>
          <a:xfrm>
            <a:off x="7554550" y="3284400"/>
            <a:ext cx="215400" cy="215400"/>
          </a:xfrm>
          <a:prstGeom prst="ellipse">
            <a:avLst/>
          </a:prstGeom>
          <a:solidFill>
            <a:srgbClr val="80B2D9"/>
          </a:solidFill>
          <a:ln>
            <a:noFill/>
          </a:ln>
        </p:spPr>
        <p:txBody>
          <a:bodyPr spcFirstLastPara="1" wrap="square" lIns="0" tIns="91425" rIns="0" bIns="91425" anchor="ctr" anchorCtr="0">
            <a:noAutofit/>
          </a:bodyPr>
          <a:lstStyle/>
          <a:p>
            <a:pPr marL="0" lvl="0" indent="0" algn="ctr" rtl="0">
              <a:spcBef>
                <a:spcPts val="0"/>
              </a:spcBef>
              <a:spcAft>
                <a:spcPts val="0"/>
              </a:spcAft>
              <a:buNone/>
            </a:pPr>
            <a:r>
              <a:rPr lang="en-US" sz="1100" b="1">
                <a:solidFill>
                  <a:schemeClr val="lt1"/>
                </a:solidFill>
              </a:rPr>
              <a:t>3</a:t>
            </a:r>
            <a:endParaRPr sz="1100" b="1">
              <a:solidFill>
                <a:schemeClr val="lt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grpSp>
        <p:nvGrpSpPr>
          <p:cNvPr id="370" name="Google Shape;370;p32"/>
          <p:cNvGrpSpPr/>
          <p:nvPr/>
        </p:nvGrpSpPr>
        <p:grpSpPr>
          <a:xfrm>
            <a:off x="704558" y="2054998"/>
            <a:ext cx="2411357" cy="1780886"/>
            <a:chOff x="3962785" y="1105875"/>
            <a:chExt cx="2062223" cy="1615463"/>
          </a:xfrm>
        </p:grpSpPr>
        <p:sp>
          <p:nvSpPr>
            <p:cNvPr id="371" name="Google Shape;371;p32"/>
            <p:cNvSpPr/>
            <p:nvPr/>
          </p:nvSpPr>
          <p:spPr>
            <a:xfrm>
              <a:off x="3962785" y="1105875"/>
              <a:ext cx="2062223" cy="1615463"/>
            </a:xfrm>
            <a:prstGeom prst="roundRect">
              <a:avLst>
                <a:gd name="adj" fmla="val 286"/>
              </a:avLst>
            </a:prstGeom>
            <a:solidFill>
              <a:srgbClr val="F4F4F4"/>
            </a:solidFill>
            <a:ln w="12700" cap="flat" cmpd="sng">
              <a:solidFill>
                <a:srgbClr val="E9E9E9"/>
              </a:solidFill>
              <a:prstDash val="solid"/>
              <a:miter lim="800000"/>
              <a:headEnd type="none" w="sm" len="sm"/>
              <a:tailEnd type="none" w="sm" len="sm"/>
            </a:ln>
          </p:spPr>
          <p:txBody>
            <a:bodyPr spcFirstLastPara="1" wrap="square" lIns="116050" tIns="58025" rIns="116050" bIns="58025" anchor="t" anchorCtr="0">
              <a:noAutofit/>
            </a:bodyPr>
            <a:lstStyle/>
            <a:p>
              <a:pPr marL="0" marR="0" lvl="0" indent="0" algn="l" rtl="0">
                <a:lnSpc>
                  <a:spcPct val="100000"/>
                </a:lnSpc>
                <a:spcBef>
                  <a:spcPts val="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Icebox</a:t>
              </a:r>
              <a:endParaRPr sz="1800" b="0" i="0" u="none" strike="noStrike" cap="none">
                <a:solidFill>
                  <a:srgbClr val="000000"/>
                </a:solidFill>
                <a:latin typeface="Arial"/>
                <a:ea typeface="Arial"/>
                <a:cs typeface="Arial"/>
                <a:sym typeface="Arial"/>
              </a:endParaRPr>
            </a:p>
          </p:txBody>
        </p:sp>
        <p:sp>
          <p:nvSpPr>
            <p:cNvPr id="372" name="Google Shape;372;p32"/>
            <p:cNvSpPr/>
            <p:nvPr/>
          </p:nvSpPr>
          <p:spPr>
            <a:xfrm>
              <a:off x="4033287" y="1552737"/>
              <a:ext cx="1923758" cy="1061024"/>
            </a:xfrm>
            <a:prstGeom prst="roundRect">
              <a:avLst>
                <a:gd name="adj" fmla="val 286"/>
              </a:avLst>
            </a:prstGeom>
            <a:solidFill>
              <a:schemeClr val="lt1"/>
            </a:solidFill>
            <a:ln w="12700" cap="flat" cmpd="sng">
              <a:solidFill>
                <a:srgbClr val="E9E9E9"/>
              </a:solidFill>
              <a:prstDash val="solid"/>
              <a:miter lim="800000"/>
              <a:headEnd type="none" w="sm" len="sm"/>
              <a:tailEnd type="none" w="sm" len="sm"/>
            </a:ln>
          </p:spPr>
          <p:txBody>
            <a:bodyPr spcFirstLastPara="1" wrap="square" lIns="116050" tIns="58025" rIns="116050" bIns="58025"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p:txBody>
        </p:sp>
        <p:cxnSp>
          <p:nvCxnSpPr>
            <p:cNvPr id="373" name="Google Shape;373;p32"/>
            <p:cNvCxnSpPr/>
            <p:nvPr/>
          </p:nvCxnSpPr>
          <p:spPr>
            <a:xfrm>
              <a:off x="3962785" y="1497792"/>
              <a:ext cx="2062223" cy="0"/>
            </a:xfrm>
            <a:prstGeom prst="straightConnector1">
              <a:avLst/>
            </a:prstGeom>
            <a:noFill/>
            <a:ln w="12700" cap="flat" cmpd="sng">
              <a:solidFill>
                <a:srgbClr val="E9E9E9"/>
              </a:solidFill>
              <a:prstDash val="solid"/>
              <a:miter lim="800000"/>
              <a:headEnd type="none" w="sm" len="sm"/>
              <a:tailEnd type="none" w="sm" len="sm"/>
            </a:ln>
          </p:spPr>
        </p:cxnSp>
        <p:pic>
          <p:nvPicPr>
            <p:cNvPr id="374" name="Google Shape;374;p32"/>
            <p:cNvPicPr preferRelativeResize="0"/>
            <p:nvPr/>
          </p:nvPicPr>
          <p:blipFill rotWithShape="1">
            <a:blip r:embed="rId3">
              <a:alphaModFix/>
            </a:blip>
            <a:srcRect/>
            <a:stretch/>
          </p:blipFill>
          <p:spPr>
            <a:xfrm>
              <a:off x="4117596" y="1652056"/>
              <a:ext cx="313694" cy="304601"/>
            </a:xfrm>
            <a:prstGeom prst="rect">
              <a:avLst/>
            </a:prstGeom>
            <a:noFill/>
            <a:ln>
              <a:noFill/>
            </a:ln>
          </p:spPr>
        </p:pic>
        <p:sp>
          <p:nvSpPr>
            <p:cNvPr id="375" name="Google Shape;375;p32"/>
            <p:cNvSpPr txBox="1"/>
            <p:nvPr/>
          </p:nvSpPr>
          <p:spPr>
            <a:xfrm>
              <a:off x="4402690" y="1642414"/>
              <a:ext cx="447900" cy="303000"/>
            </a:xfrm>
            <a:prstGeom prst="rect">
              <a:avLst/>
            </a:prstGeom>
            <a:noFill/>
            <a:ln>
              <a:noFill/>
            </a:ln>
          </p:spPr>
          <p:txBody>
            <a:bodyPr spcFirstLastPara="1" wrap="square" lIns="116050" tIns="59400" rIns="0" bIns="58025" anchor="t" anchorCtr="0">
              <a:spAutoFit/>
            </a:bodyPr>
            <a:lstStyle/>
            <a:p>
              <a:pPr marL="0" marR="0" lvl="0" indent="0" algn="l" rtl="0">
                <a:lnSpc>
                  <a:spcPct val="100000"/>
                </a:lnSpc>
                <a:spcBef>
                  <a:spcPts val="0"/>
                </a:spcBef>
                <a:spcAft>
                  <a:spcPts val="0"/>
                </a:spcAft>
                <a:buClr>
                  <a:srgbClr val="3F3F3F"/>
                </a:buClr>
                <a:buSzPts val="1400"/>
                <a:buFont typeface="Arial"/>
                <a:buNone/>
              </a:pPr>
              <a:r>
                <a:rPr lang="en-US" sz="1400" b="0" i="0" u="none" strike="noStrike" cap="none">
                  <a:solidFill>
                    <a:srgbClr val="3F3F3F"/>
                  </a:solidFill>
                  <a:latin typeface="Arial"/>
                  <a:ea typeface="Arial"/>
                  <a:cs typeface="Arial"/>
                  <a:sym typeface="Arial"/>
                </a:rPr>
                <a:t>repo</a:t>
              </a:r>
              <a:endParaRPr sz="1800" b="0" i="0" u="none" strike="noStrike" cap="none">
                <a:solidFill>
                  <a:srgbClr val="000000"/>
                </a:solidFill>
                <a:latin typeface="Arial"/>
                <a:ea typeface="Arial"/>
                <a:cs typeface="Arial"/>
                <a:sym typeface="Arial"/>
              </a:endParaRPr>
            </a:p>
          </p:txBody>
        </p:sp>
        <p:sp>
          <p:nvSpPr>
            <p:cNvPr id="376" name="Google Shape;376;p32"/>
            <p:cNvSpPr txBox="1"/>
            <p:nvPr/>
          </p:nvSpPr>
          <p:spPr>
            <a:xfrm>
              <a:off x="4754240" y="1624624"/>
              <a:ext cx="447900" cy="358800"/>
            </a:xfrm>
            <a:prstGeom prst="rect">
              <a:avLst/>
            </a:prstGeom>
            <a:noFill/>
            <a:ln>
              <a:noFill/>
            </a:ln>
          </p:spPr>
          <p:txBody>
            <a:bodyPr spcFirstLastPara="1" wrap="square" lIns="116050" tIns="59400" rIns="0" bIns="58025" anchor="t" anchorCtr="0">
              <a:spAutoFit/>
            </a:bodyPr>
            <a:lstStyle/>
            <a:p>
              <a:pPr marL="0" marR="0" lvl="0" indent="0" algn="l" rtl="0">
                <a:lnSpc>
                  <a:spcPct val="100000"/>
                </a:lnSpc>
                <a:spcBef>
                  <a:spcPts val="0"/>
                </a:spcBef>
                <a:spcAft>
                  <a:spcPts val="0"/>
                </a:spcAft>
                <a:buClr>
                  <a:srgbClr val="3F3F3F"/>
                </a:buClr>
                <a:buSzPts val="1800"/>
                <a:buFont typeface="Arial"/>
                <a:buNone/>
              </a:pPr>
              <a:r>
                <a:rPr lang="en-US" sz="1800" b="0" i="0" u="none" strike="noStrike" cap="none">
                  <a:solidFill>
                    <a:srgbClr val="3F3F3F"/>
                  </a:solidFill>
                  <a:latin typeface="Arial"/>
                  <a:ea typeface="Arial"/>
                  <a:cs typeface="Arial"/>
                  <a:sym typeface="Arial"/>
                </a:rPr>
                <a:t>#1</a:t>
              </a:r>
              <a:endParaRPr sz="1800" b="0" i="0" u="none" strike="noStrike" cap="none">
                <a:solidFill>
                  <a:srgbClr val="000000"/>
                </a:solidFill>
                <a:latin typeface="Arial"/>
                <a:ea typeface="Arial"/>
                <a:cs typeface="Arial"/>
                <a:sym typeface="Arial"/>
              </a:endParaRPr>
            </a:p>
          </p:txBody>
        </p:sp>
        <p:sp>
          <p:nvSpPr>
            <p:cNvPr id="377" name="Google Shape;377;p32"/>
            <p:cNvSpPr txBox="1"/>
            <p:nvPr/>
          </p:nvSpPr>
          <p:spPr>
            <a:xfrm>
              <a:off x="4394723" y="1824355"/>
              <a:ext cx="1555500" cy="358800"/>
            </a:xfrm>
            <a:prstGeom prst="rect">
              <a:avLst/>
            </a:prstGeom>
            <a:noFill/>
            <a:ln>
              <a:noFill/>
            </a:ln>
          </p:spPr>
          <p:txBody>
            <a:bodyPr spcFirstLastPara="1" wrap="square" lIns="116050" tIns="59400" rIns="0" bIns="58025" anchor="t" anchorCtr="0">
              <a:spAutoFit/>
            </a:bodyPr>
            <a:lstStyle/>
            <a:p>
              <a:pPr marL="0" marR="0" lvl="0" indent="0" algn="l" rtl="0">
                <a:lnSpc>
                  <a:spcPct val="100000"/>
                </a:lnSpc>
                <a:spcBef>
                  <a:spcPts val="0"/>
                </a:spcBef>
                <a:spcAft>
                  <a:spcPts val="0"/>
                </a:spcAft>
                <a:buClr>
                  <a:srgbClr val="3F3F3F"/>
                </a:buClr>
                <a:buSzPts val="1800"/>
                <a:buFont typeface="Arial"/>
                <a:buNone/>
              </a:pPr>
              <a:r>
                <a:rPr lang="en-US" sz="1800" b="0" i="0" u="none" strike="noStrike" cap="none">
                  <a:solidFill>
                    <a:srgbClr val="3F3F3F"/>
                  </a:solidFill>
                  <a:latin typeface="Arial"/>
                  <a:ea typeface="Arial"/>
                  <a:cs typeface="Arial"/>
                  <a:sym typeface="Arial"/>
                </a:rPr>
                <a:t>Some issue</a:t>
              </a:r>
              <a:endParaRPr sz="1800" b="0" i="0" u="none" strike="noStrike" cap="none">
                <a:solidFill>
                  <a:srgbClr val="000000"/>
                </a:solidFill>
                <a:latin typeface="Arial"/>
                <a:ea typeface="Arial"/>
                <a:cs typeface="Arial"/>
                <a:sym typeface="Arial"/>
              </a:endParaRPr>
            </a:p>
          </p:txBody>
        </p:sp>
        <p:cxnSp>
          <p:nvCxnSpPr>
            <p:cNvPr id="378" name="Google Shape;378;p32"/>
            <p:cNvCxnSpPr/>
            <p:nvPr/>
          </p:nvCxnSpPr>
          <p:spPr>
            <a:xfrm>
              <a:off x="4035223" y="2161990"/>
              <a:ext cx="1915084" cy="0"/>
            </a:xfrm>
            <a:prstGeom prst="straightConnector1">
              <a:avLst/>
            </a:prstGeom>
            <a:noFill/>
            <a:ln w="12700" cap="flat" cmpd="sng">
              <a:solidFill>
                <a:srgbClr val="E9E9E9"/>
              </a:solidFill>
              <a:prstDash val="solid"/>
              <a:miter lim="800000"/>
              <a:headEnd type="none" w="sm" len="sm"/>
              <a:tailEnd type="none" w="sm" len="sm"/>
            </a:ln>
          </p:spPr>
        </p:cxnSp>
        <p:sp>
          <p:nvSpPr>
            <p:cNvPr id="379" name="Google Shape;379;p32"/>
            <p:cNvSpPr/>
            <p:nvPr/>
          </p:nvSpPr>
          <p:spPr>
            <a:xfrm>
              <a:off x="4402690" y="2266568"/>
              <a:ext cx="447861" cy="201512"/>
            </a:xfrm>
            <a:prstGeom prst="roundRect">
              <a:avLst>
                <a:gd name="adj" fmla="val 3555"/>
              </a:avLst>
            </a:prstGeom>
            <a:solidFill>
              <a:srgbClr val="A2EFEF"/>
            </a:solidFill>
            <a:ln>
              <a:noFill/>
            </a:ln>
            <a:effectLst>
              <a:outerShdw blurRad="50800" dist="38100" dir="2700000" sx="97000" sy="97000" algn="tl" rotWithShape="0">
                <a:srgbClr val="000000">
                  <a:alpha val="40000"/>
                </a:srgbClr>
              </a:outerShdw>
            </a:effectLst>
          </p:spPr>
          <p:txBody>
            <a:bodyPr spcFirstLastPara="1" wrap="square" lIns="45700" tIns="59400" rIns="45700" bIns="58025" anchor="ctr" anchorCtr="0">
              <a:noAutofit/>
            </a:bodyPr>
            <a:lstStyle/>
            <a:p>
              <a:pPr marL="0" marR="0" lvl="0" indent="0" algn="ctr" rtl="0">
                <a:lnSpc>
                  <a:spcPct val="100000"/>
                </a:lnSpc>
                <a:spcBef>
                  <a:spcPts val="0"/>
                </a:spcBef>
                <a:spcAft>
                  <a:spcPts val="0"/>
                </a:spcAft>
                <a:buClr>
                  <a:srgbClr val="262626"/>
                </a:buClr>
                <a:buSzPts val="1400"/>
                <a:buFont typeface="Arial"/>
                <a:buNone/>
              </a:pPr>
              <a:r>
                <a:rPr lang="en-US" sz="1400" b="0" i="0" u="none" strike="noStrike" cap="none">
                  <a:solidFill>
                    <a:srgbClr val="262626"/>
                  </a:solidFill>
                  <a:latin typeface="Arial"/>
                  <a:ea typeface="Arial"/>
                  <a:cs typeface="Arial"/>
                  <a:sym typeface="Arial"/>
                </a:rPr>
                <a:t>label</a:t>
              </a:r>
              <a:endParaRPr sz="1800" b="0" i="0" u="none" strike="noStrike" cap="none">
                <a:solidFill>
                  <a:srgbClr val="000000"/>
                </a:solidFill>
                <a:latin typeface="Arial"/>
                <a:ea typeface="Arial"/>
                <a:cs typeface="Arial"/>
                <a:sym typeface="Arial"/>
              </a:endParaRPr>
            </a:p>
          </p:txBody>
        </p:sp>
      </p:grpSp>
      <p:grpSp>
        <p:nvGrpSpPr>
          <p:cNvPr id="380" name="Google Shape;380;p32"/>
          <p:cNvGrpSpPr/>
          <p:nvPr/>
        </p:nvGrpSpPr>
        <p:grpSpPr>
          <a:xfrm>
            <a:off x="7355285" y="5227232"/>
            <a:ext cx="2411357" cy="2042172"/>
            <a:chOff x="6290332" y="4326952"/>
            <a:chExt cx="2062223" cy="1852478"/>
          </a:xfrm>
        </p:grpSpPr>
        <p:grpSp>
          <p:nvGrpSpPr>
            <p:cNvPr id="381" name="Google Shape;381;p32"/>
            <p:cNvGrpSpPr/>
            <p:nvPr/>
          </p:nvGrpSpPr>
          <p:grpSpPr>
            <a:xfrm>
              <a:off x="6290332" y="4326952"/>
              <a:ext cx="2062223" cy="1852478"/>
              <a:chOff x="3962785" y="1105875"/>
              <a:chExt cx="2062223" cy="1852478"/>
            </a:xfrm>
          </p:grpSpPr>
          <p:sp>
            <p:nvSpPr>
              <p:cNvPr id="382" name="Google Shape;382;p32"/>
              <p:cNvSpPr/>
              <p:nvPr/>
            </p:nvSpPr>
            <p:spPr>
              <a:xfrm>
                <a:off x="3962785" y="1105875"/>
                <a:ext cx="2062223" cy="1852478"/>
              </a:xfrm>
              <a:prstGeom prst="roundRect">
                <a:avLst>
                  <a:gd name="adj" fmla="val 286"/>
                </a:avLst>
              </a:prstGeom>
              <a:solidFill>
                <a:srgbClr val="F4F4F4"/>
              </a:solidFill>
              <a:ln w="12700" cap="flat" cmpd="sng">
                <a:solidFill>
                  <a:srgbClr val="E9E9E9"/>
                </a:solidFill>
                <a:prstDash val="solid"/>
                <a:miter lim="800000"/>
                <a:headEnd type="none" w="sm" len="sm"/>
                <a:tailEnd type="none" w="sm" len="sm"/>
              </a:ln>
            </p:spPr>
            <p:txBody>
              <a:bodyPr spcFirstLastPara="1" wrap="square" lIns="116050" tIns="58025" rIns="116050" bIns="58025" anchor="t" anchorCtr="0">
                <a:noAutofit/>
              </a:bodyPr>
              <a:lstStyle/>
              <a:p>
                <a:pPr marL="0" marR="0" lvl="0" indent="0" algn="l" rtl="0">
                  <a:lnSpc>
                    <a:spcPct val="100000"/>
                  </a:lnSpc>
                  <a:spcBef>
                    <a:spcPts val="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Closed</a:t>
                </a:r>
                <a:endParaRPr sz="1800" b="0" i="0" u="none" strike="noStrike" cap="none">
                  <a:solidFill>
                    <a:srgbClr val="000000"/>
                  </a:solidFill>
                  <a:latin typeface="Arial"/>
                  <a:ea typeface="Arial"/>
                  <a:cs typeface="Arial"/>
                  <a:sym typeface="Arial"/>
                </a:endParaRPr>
              </a:p>
            </p:txBody>
          </p:sp>
          <p:sp>
            <p:nvSpPr>
              <p:cNvPr id="383" name="Google Shape;383;p32"/>
              <p:cNvSpPr/>
              <p:nvPr/>
            </p:nvSpPr>
            <p:spPr>
              <a:xfrm>
                <a:off x="4033287" y="1552737"/>
                <a:ext cx="1923758" cy="1317072"/>
              </a:xfrm>
              <a:prstGeom prst="roundRect">
                <a:avLst>
                  <a:gd name="adj" fmla="val 286"/>
                </a:avLst>
              </a:prstGeom>
              <a:solidFill>
                <a:schemeClr val="lt1"/>
              </a:solidFill>
              <a:ln w="12700" cap="flat" cmpd="sng">
                <a:solidFill>
                  <a:srgbClr val="E9E9E9"/>
                </a:solidFill>
                <a:prstDash val="solid"/>
                <a:miter lim="800000"/>
                <a:headEnd type="none" w="sm" len="sm"/>
                <a:tailEnd type="none" w="sm" len="sm"/>
              </a:ln>
            </p:spPr>
            <p:txBody>
              <a:bodyPr spcFirstLastPara="1" wrap="square" lIns="116050" tIns="58025" rIns="116050" bIns="58025"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p:txBody>
          </p:sp>
          <p:cxnSp>
            <p:nvCxnSpPr>
              <p:cNvPr id="384" name="Google Shape;384;p32"/>
              <p:cNvCxnSpPr/>
              <p:nvPr/>
            </p:nvCxnSpPr>
            <p:spPr>
              <a:xfrm>
                <a:off x="3962785" y="1497792"/>
                <a:ext cx="2062223" cy="0"/>
              </a:xfrm>
              <a:prstGeom prst="straightConnector1">
                <a:avLst/>
              </a:prstGeom>
              <a:noFill/>
              <a:ln w="12700" cap="flat" cmpd="sng">
                <a:solidFill>
                  <a:srgbClr val="E9E9E9"/>
                </a:solidFill>
                <a:prstDash val="solid"/>
                <a:miter lim="800000"/>
                <a:headEnd type="none" w="sm" len="sm"/>
                <a:tailEnd type="none" w="sm" len="sm"/>
              </a:ln>
            </p:spPr>
          </p:cxnSp>
          <p:pic>
            <p:nvPicPr>
              <p:cNvPr id="385" name="Google Shape;385;p32"/>
              <p:cNvPicPr preferRelativeResize="0"/>
              <p:nvPr/>
            </p:nvPicPr>
            <p:blipFill rotWithShape="1">
              <a:blip r:embed="rId3">
                <a:alphaModFix/>
              </a:blip>
              <a:srcRect/>
              <a:stretch/>
            </p:blipFill>
            <p:spPr>
              <a:xfrm>
                <a:off x="4117596" y="1652056"/>
                <a:ext cx="313694" cy="304601"/>
              </a:xfrm>
              <a:prstGeom prst="rect">
                <a:avLst/>
              </a:prstGeom>
              <a:noFill/>
              <a:ln>
                <a:noFill/>
              </a:ln>
            </p:spPr>
          </p:pic>
          <p:pic>
            <p:nvPicPr>
              <p:cNvPr id="386" name="Google Shape;386;p32"/>
              <p:cNvPicPr preferRelativeResize="0"/>
              <p:nvPr/>
            </p:nvPicPr>
            <p:blipFill rotWithShape="1">
              <a:blip r:embed="rId4">
                <a:alphaModFix/>
              </a:blip>
              <a:srcRect/>
              <a:stretch/>
            </p:blipFill>
            <p:spPr>
              <a:xfrm>
                <a:off x="4203239" y="2122351"/>
                <a:ext cx="199451" cy="213698"/>
              </a:xfrm>
              <a:prstGeom prst="rect">
                <a:avLst/>
              </a:prstGeom>
              <a:noFill/>
              <a:ln>
                <a:noFill/>
              </a:ln>
            </p:spPr>
          </p:pic>
          <p:sp>
            <p:nvSpPr>
              <p:cNvPr id="387" name="Google Shape;387;p32"/>
              <p:cNvSpPr txBox="1"/>
              <p:nvPr/>
            </p:nvSpPr>
            <p:spPr>
              <a:xfrm>
                <a:off x="4402690" y="1642414"/>
                <a:ext cx="447900" cy="303000"/>
              </a:xfrm>
              <a:prstGeom prst="rect">
                <a:avLst/>
              </a:prstGeom>
              <a:noFill/>
              <a:ln>
                <a:noFill/>
              </a:ln>
            </p:spPr>
            <p:txBody>
              <a:bodyPr spcFirstLastPara="1" wrap="square" lIns="116050" tIns="59400" rIns="0" bIns="58025" anchor="t" anchorCtr="0">
                <a:spAutoFit/>
              </a:bodyPr>
              <a:lstStyle/>
              <a:p>
                <a:pPr marL="0" marR="0" lvl="0" indent="0" algn="l" rtl="0">
                  <a:lnSpc>
                    <a:spcPct val="100000"/>
                  </a:lnSpc>
                  <a:spcBef>
                    <a:spcPts val="0"/>
                  </a:spcBef>
                  <a:spcAft>
                    <a:spcPts val="0"/>
                  </a:spcAft>
                  <a:buClr>
                    <a:srgbClr val="3F3F3F"/>
                  </a:buClr>
                  <a:buSzPts val="1400"/>
                  <a:buFont typeface="Arial"/>
                  <a:buNone/>
                </a:pPr>
                <a:r>
                  <a:rPr lang="en-US" sz="1400" b="0" i="0" u="none" strike="noStrike" cap="none">
                    <a:solidFill>
                      <a:srgbClr val="3F3F3F"/>
                    </a:solidFill>
                    <a:latin typeface="Arial"/>
                    <a:ea typeface="Arial"/>
                    <a:cs typeface="Arial"/>
                    <a:sym typeface="Arial"/>
                  </a:rPr>
                  <a:t>repo</a:t>
                </a:r>
                <a:endParaRPr sz="1800" b="0" i="0" u="none" strike="noStrike" cap="none">
                  <a:solidFill>
                    <a:srgbClr val="000000"/>
                  </a:solidFill>
                  <a:latin typeface="Arial"/>
                  <a:ea typeface="Arial"/>
                  <a:cs typeface="Arial"/>
                  <a:sym typeface="Arial"/>
                </a:endParaRPr>
              </a:p>
            </p:txBody>
          </p:sp>
          <p:sp>
            <p:nvSpPr>
              <p:cNvPr id="388" name="Google Shape;388;p32"/>
              <p:cNvSpPr txBox="1"/>
              <p:nvPr/>
            </p:nvSpPr>
            <p:spPr>
              <a:xfrm>
                <a:off x="4754240" y="1624624"/>
                <a:ext cx="447900" cy="358800"/>
              </a:xfrm>
              <a:prstGeom prst="rect">
                <a:avLst/>
              </a:prstGeom>
              <a:noFill/>
              <a:ln>
                <a:noFill/>
              </a:ln>
            </p:spPr>
            <p:txBody>
              <a:bodyPr spcFirstLastPara="1" wrap="square" lIns="116050" tIns="59400" rIns="0" bIns="58025" anchor="t" anchorCtr="0">
                <a:spAutoFit/>
              </a:bodyPr>
              <a:lstStyle/>
              <a:p>
                <a:pPr marL="0" marR="0" lvl="0" indent="0" algn="l" rtl="0">
                  <a:lnSpc>
                    <a:spcPct val="100000"/>
                  </a:lnSpc>
                  <a:spcBef>
                    <a:spcPts val="0"/>
                  </a:spcBef>
                  <a:spcAft>
                    <a:spcPts val="0"/>
                  </a:spcAft>
                  <a:buClr>
                    <a:srgbClr val="3F3F3F"/>
                  </a:buClr>
                  <a:buSzPts val="1800"/>
                  <a:buFont typeface="Arial"/>
                  <a:buNone/>
                </a:pPr>
                <a:r>
                  <a:rPr lang="en-US" sz="1800" b="0" i="0" u="none" strike="noStrike" cap="none">
                    <a:solidFill>
                      <a:srgbClr val="3F3F3F"/>
                    </a:solidFill>
                    <a:latin typeface="Arial"/>
                    <a:ea typeface="Arial"/>
                    <a:cs typeface="Arial"/>
                    <a:sym typeface="Arial"/>
                  </a:rPr>
                  <a:t>#1</a:t>
                </a:r>
                <a:endParaRPr sz="1800" b="0" i="0" u="none" strike="noStrike" cap="none">
                  <a:solidFill>
                    <a:srgbClr val="000000"/>
                  </a:solidFill>
                  <a:latin typeface="Arial"/>
                  <a:ea typeface="Arial"/>
                  <a:cs typeface="Arial"/>
                  <a:sym typeface="Arial"/>
                </a:endParaRPr>
              </a:p>
            </p:txBody>
          </p:sp>
          <p:sp>
            <p:nvSpPr>
              <p:cNvPr id="389" name="Google Shape;389;p32"/>
              <p:cNvSpPr txBox="1"/>
              <p:nvPr/>
            </p:nvSpPr>
            <p:spPr>
              <a:xfrm>
                <a:off x="4394721" y="1824347"/>
                <a:ext cx="1473300" cy="358800"/>
              </a:xfrm>
              <a:prstGeom prst="rect">
                <a:avLst/>
              </a:prstGeom>
              <a:noFill/>
              <a:ln>
                <a:noFill/>
              </a:ln>
            </p:spPr>
            <p:txBody>
              <a:bodyPr spcFirstLastPara="1" wrap="square" lIns="116050" tIns="59400" rIns="0" bIns="58025" anchor="t" anchorCtr="0">
                <a:spAutoFit/>
              </a:bodyPr>
              <a:lstStyle/>
              <a:p>
                <a:pPr marL="0" marR="0" lvl="0" indent="0" algn="l" rtl="0">
                  <a:lnSpc>
                    <a:spcPct val="100000"/>
                  </a:lnSpc>
                  <a:spcBef>
                    <a:spcPts val="0"/>
                  </a:spcBef>
                  <a:spcAft>
                    <a:spcPts val="0"/>
                  </a:spcAft>
                  <a:buClr>
                    <a:srgbClr val="3F3F3F"/>
                  </a:buClr>
                  <a:buSzPts val="1800"/>
                  <a:buFont typeface="Arial"/>
                  <a:buNone/>
                </a:pPr>
                <a:r>
                  <a:rPr lang="en-US" sz="1800" b="0" i="0" u="none" strike="noStrike" cap="none">
                    <a:solidFill>
                      <a:srgbClr val="3F3F3F"/>
                    </a:solidFill>
                    <a:latin typeface="Arial"/>
                    <a:ea typeface="Arial"/>
                    <a:cs typeface="Arial"/>
                    <a:sym typeface="Arial"/>
                  </a:rPr>
                  <a:t>Some issue</a:t>
                </a:r>
                <a:endParaRPr sz="1800" b="0" i="0" u="none" strike="noStrike" cap="none">
                  <a:solidFill>
                    <a:srgbClr val="000000"/>
                  </a:solidFill>
                  <a:latin typeface="Arial"/>
                  <a:ea typeface="Arial"/>
                  <a:cs typeface="Arial"/>
                  <a:sym typeface="Arial"/>
                </a:endParaRPr>
              </a:p>
            </p:txBody>
          </p:sp>
          <p:cxnSp>
            <p:nvCxnSpPr>
              <p:cNvPr id="390" name="Google Shape;390;p32"/>
              <p:cNvCxnSpPr/>
              <p:nvPr/>
            </p:nvCxnSpPr>
            <p:spPr>
              <a:xfrm>
                <a:off x="4035223" y="2440821"/>
                <a:ext cx="1915084" cy="0"/>
              </a:xfrm>
              <a:prstGeom prst="straightConnector1">
                <a:avLst/>
              </a:prstGeom>
              <a:noFill/>
              <a:ln w="12700" cap="flat" cmpd="sng">
                <a:solidFill>
                  <a:srgbClr val="E9E9E9"/>
                </a:solidFill>
                <a:prstDash val="solid"/>
                <a:miter lim="800000"/>
                <a:headEnd type="none" w="sm" len="sm"/>
                <a:tailEnd type="none" w="sm" len="sm"/>
              </a:ln>
            </p:spPr>
          </p:cxnSp>
          <p:sp>
            <p:nvSpPr>
              <p:cNvPr id="391" name="Google Shape;391;p32"/>
              <p:cNvSpPr txBox="1"/>
              <p:nvPr/>
            </p:nvSpPr>
            <p:spPr>
              <a:xfrm>
                <a:off x="4394727" y="2099541"/>
                <a:ext cx="1384800" cy="317100"/>
              </a:xfrm>
              <a:prstGeom prst="rect">
                <a:avLst/>
              </a:prstGeom>
              <a:noFill/>
              <a:ln>
                <a:noFill/>
              </a:ln>
            </p:spPr>
            <p:txBody>
              <a:bodyPr spcFirstLastPara="1" wrap="square" lIns="116050" tIns="59400" rIns="0" bIns="58025" anchor="t" anchorCtr="0">
                <a:spAutoFit/>
              </a:bodyPr>
              <a:lstStyle/>
              <a:p>
                <a:pPr marL="0" marR="0" lvl="0" indent="0" algn="l" rtl="0">
                  <a:lnSpc>
                    <a:spcPct val="100000"/>
                  </a:lnSpc>
                  <a:spcBef>
                    <a:spcPts val="0"/>
                  </a:spcBef>
                  <a:spcAft>
                    <a:spcPts val="0"/>
                  </a:spcAft>
                  <a:buClr>
                    <a:srgbClr val="7F7F7F"/>
                  </a:buClr>
                  <a:buSzPts val="1500"/>
                  <a:buFont typeface="Arial"/>
                  <a:buNone/>
                </a:pPr>
                <a:r>
                  <a:rPr lang="en-US" sz="1500" b="0" i="0" u="none" strike="noStrike" cap="none">
                    <a:solidFill>
                      <a:srgbClr val="7F7F7F"/>
                    </a:solidFill>
                    <a:latin typeface="Arial"/>
                    <a:ea typeface="Arial"/>
                    <a:cs typeface="Arial"/>
                    <a:sym typeface="Arial"/>
                  </a:rPr>
                  <a:t>Sprint x – 1.1</a:t>
                </a:r>
                <a:endParaRPr sz="1800" b="0" i="0" u="none" strike="noStrike" cap="none">
                  <a:solidFill>
                    <a:srgbClr val="000000"/>
                  </a:solidFill>
                  <a:latin typeface="Arial"/>
                  <a:ea typeface="Arial"/>
                  <a:cs typeface="Arial"/>
                  <a:sym typeface="Arial"/>
                </a:endParaRPr>
              </a:p>
            </p:txBody>
          </p:sp>
          <p:sp>
            <p:nvSpPr>
              <p:cNvPr id="392" name="Google Shape;392;p32"/>
              <p:cNvSpPr/>
              <p:nvPr/>
            </p:nvSpPr>
            <p:spPr>
              <a:xfrm>
                <a:off x="4367054" y="2569150"/>
                <a:ext cx="447861" cy="201512"/>
              </a:xfrm>
              <a:prstGeom prst="roundRect">
                <a:avLst>
                  <a:gd name="adj" fmla="val 3555"/>
                </a:avLst>
              </a:prstGeom>
              <a:solidFill>
                <a:srgbClr val="A2EFEF"/>
              </a:solidFill>
              <a:ln>
                <a:noFill/>
              </a:ln>
              <a:effectLst>
                <a:outerShdw blurRad="50800" dist="38100" dir="2700000" sx="97000" sy="97000" algn="tl" rotWithShape="0">
                  <a:srgbClr val="000000">
                    <a:alpha val="40000"/>
                  </a:srgbClr>
                </a:outerShdw>
              </a:effectLst>
            </p:spPr>
            <p:txBody>
              <a:bodyPr spcFirstLastPara="1" wrap="square" lIns="45700" tIns="59400" rIns="45700" bIns="58025" anchor="ctr" anchorCtr="0">
                <a:noAutofit/>
              </a:bodyPr>
              <a:lstStyle/>
              <a:p>
                <a:pPr marL="0" marR="0" lvl="0" indent="0" algn="ctr" rtl="0">
                  <a:lnSpc>
                    <a:spcPct val="100000"/>
                  </a:lnSpc>
                  <a:spcBef>
                    <a:spcPts val="0"/>
                  </a:spcBef>
                  <a:spcAft>
                    <a:spcPts val="0"/>
                  </a:spcAft>
                  <a:buClr>
                    <a:srgbClr val="262626"/>
                  </a:buClr>
                  <a:buSzPts val="1400"/>
                  <a:buFont typeface="Arial"/>
                  <a:buNone/>
                </a:pPr>
                <a:r>
                  <a:rPr lang="en-US" sz="1400" b="0" i="0" u="none" strike="noStrike" cap="none">
                    <a:solidFill>
                      <a:srgbClr val="262626"/>
                    </a:solidFill>
                    <a:latin typeface="Arial"/>
                    <a:ea typeface="Arial"/>
                    <a:cs typeface="Arial"/>
                    <a:sym typeface="Arial"/>
                  </a:rPr>
                  <a:t>label</a:t>
                </a:r>
                <a:endParaRPr sz="1800" b="0" i="0" u="none" strike="noStrike" cap="none">
                  <a:solidFill>
                    <a:srgbClr val="000000"/>
                  </a:solidFill>
                  <a:latin typeface="Arial"/>
                  <a:ea typeface="Arial"/>
                  <a:cs typeface="Arial"/>
                  <a:sym typeface="Arial"/>
                </a:endParaRPr>
              </a:p>
            </p:txBody>
          </p:sp>
        </p:grpSp>
        <p:sp>
          <p:nvSpPr>
            <p:cNvPr id="393" name="Google Shape;393;p32"/>
            <p:cNvSpPr/>
            <p:nvPr/>
          </p:nvSpPr>
          <p:spPr>
            <a:xfrm>
              <a:off x="7188049" y="5790227"/>
              <a:ext cx="542382" cy="201512"/>
            </a:xfrm>
            <a:prstGeom prst="roundRect">
              <a:avLst>
                <a:gd name="adj" fmla="val 3555"/>
              </a:avLst>
            </a:prstGeom>
            <a:solidFill>
              <a:srgbClr val="E9E9E9"/>
            </a:solidFill>
            <a:ln>
              <a:noFill/>
            </a:ln>
            <a:effectLst>
              <a:outerShdw blurRad="50800" dist="38100" dir="2700000" sx="97000" sy="97000" algn="tl" rotWithShape="0">
                <a:srgbClr val="000000">
                  <a:alpha val="40000"/>
                </a:srgbClr>
              </a:outerShdw>
            </a:effectLst>
          </p:spPr>
          <p:txBody>
            <a:bodyPr spcFirstLastPara="1" wrap="square" lIns="45700" tIns="59400" rIns="45700" bIns="58025" anchor="ctr" anchorCtr="0">
              <a:noAutofit/>
            </a:bodyPr>
            <a:lstStyle/>
            <a:p>
              <a:pPr marL="0" marR="0" lvl="0" indent="0" algn="ctr" rtl="0">
                <a:lnSpc>
                  <a:spcPct val="100000"/>
                </a:lnSpc>
                <a:spcBef>
                  <a:spcPts val="0"/>
                </a:spcBef>
                <a:spcAft>
                  <a:spcPts val="0"/>
                </a:spcAft>
                <a:buClr>
                  <a:srgbClr val="262626"/>
                </a:buClr>
                <a:buSzPts val="1400"/>
                <a:buFont typeface="Arial"/>
                <a:buNone/>
              </a:pPr>
              <a:r>
                <a:rPr lang="en-US" sz="1400" b="0" i="0" u="none" strike="noStrike" cap="none">
                  <a:solidFill>
                    <a:srgbClr val="262626"/>
                  </a:solidFill>
                  <a:latin typeface="Arial"/>
                  <a:ea typeface="Arial"/>
                  <a:cs typeface="Arial"/>
                  <a:sym typeface="Arial"/>
                </a:rPr>
                <a:t>invalid</a:t>
              </a:r>
              <a:endParaRPr sz="1800" b="0" i="0" u="none" strike="noStrike" cap="none">
                <a:solidFill>
                  <a:srgbClr val="000000"/>
                </a:solidFill>
                <a:latin typeface="Arial"/>
                <a:ea typeface="Arial"/>
                <a:cs typeface="Arial"/>
                <a:sym typeface="Arial"/>
              </a:endParaRPr>
            </a:p>
          </p:txBody>
        </p:sp>
      </p:grpSp>
      <p:cxnSp>
        <p:nvCxnSpPr>
          <p:cNvPr id="394" name="Google Shape;394;p32"/>
          <p:cNvCxnSpPr>
            <a:stCxn id="395" idx="1"/>
            <a:endCxn id="371" idx="3"/>
          </p:cNvCxnSpPr>
          <p:nvPr/>
        </p:nvCxnSpPr>
        <p:spPr>
          <a:xfrm rot="10800000">
            <a:off x="3116028" y="2945584"/>
            <a:ext cx="649800" cy="1557900"/>
          </a:xfrm>
          <a:prstGeom prst="curvedConnector3">
            <a:avLst>
              <a:gd name="adj1" fmla="val 49994"/>
            </a:avLst>
          </a:prstGeom>
          <a:noFill/>
          <a:ln w="19050" cap="flat" cmpd="sng">
            <a:solidFill>
              <a:srgbClr val="BFBFBF"/>
            </a:solidFill>
            <a:prstDash val="solid"/>
            <a:miter lim="800000"/>
            <a:headEnd type="none" w="sm" len="sm"/>
            <a:tailEnd type="triangle" w="med" len="med"/>
          </a:ln>
        </p:spPr>
      </p:cxnSp>
      <p:cxnSp>
        <p:nvCxnSpPr>
          <p:cNvPr id="396" name="Google Shape;396;p32"/>
          <p:cNvCxnSpPr>
            <a:stCxn id="395" idx="3"/>
            <a:endCxn id="382" idx="1"/>
          </p:cNvCxnSpPr>
          <p:nvPr/>
        </p:nvCxnSpPr>
        <p:spPr>
          <a:xfrm>
            <a:off x="6177185" y="4503484"/>
            <a:ext cx="1178100" cy="1744800"/>
          </a:xfrm>
          <a:prstGeom prst="curvedConnector3">
            <a:avLst>
              <a:gd name="adj1" fmla="val 50006"/>
            </a:avLst>
          </a:prstGeom>
          <a:noFill/>
          <a:ln w="19050" cap="flat" cmpd="sng">
            <a:solidFill>
              <a:srgbClr val="BFBFBF"/>
            </a:solidFill>
            <a:prstDash val="solid"/>
            <a:miter lim="800000"/>
            <a:headEnd type="none" w="sm" len="sm"/>
            <a:tailEnd type="triangle" w="med" len="med"/>
          </a:ln>
        </p:spPr>
      </p:cxnSp>
      <p:sp>
        <p:nvSpPr>
          <p:cNvPr id="397" name="Google Shape;397;p32"/>
          <p:cNvSpPr txBox="1"/>
          <p:nvPr/>
        </p:nvSpPr>
        <p:spPr>
          <a:xfrm>
            <a:off x="5198245" y="5750362"/>
            <a:ext cx="1918200" cy="979200"/>
          </a:xfrm>
          <a:prstGeom prst="rect">
            <a:avLst/>
          </a:prstGeom>
          <a:solidFill>
            <a:schemeClr val="lt1">
              <a:alpha val="78431"/>
            </a:schemeClr>
          </a:solidFill>
          <a:ln w="9525" cap="flat" cmpd="sng">
            <a:solidFill>
              <a:srgbClr val="BFBFBF"/>
            </a:solidFill>
            <a:prstDash val="solid"/>
            <a:round/>
            <a:headEnd type="none" w="sm" len="sm"/>
            <a:tailEnd type="none" w="sm" len="sm"/>
          </a:ln>
        </p:spPr>
        <p:txBody>
          <a:bodyPr spcFirstLastPara="1" wrap="square" lIns="116050" tIns="58025" rIns="116050" bIns="580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Should have </a:t>
            </a:r>
            <a:r>
              <a:rPr lang="en-US" sz="1400" b="1" i="0" u="none" strike="noStrike" cap="none">
                <a:solidFill>
                  <a:srgbClr val="000000"/>
                </a:solidFill>
                <a:latin typeface="Arial"/>
                <a:ea typeface="Arial"/>
                <a:cs typeface="Arial"/>
                <a:sym typeface="Arial"/>
              </a:rPr>
              <a:t>invalid</a:t>
            </a:r>
            <a:r>
              <a:rPr lang="en-US" sz="1400" b="0" i="0" u="none" strike="noStrike" cap="none">
                <a:solidFill>
                  <a:srgbClr val="000000"/>
                </a:solidFill>
                <a:latin typeface="Arial"/>
                <a:ea typeface="Arial"/>
                <a:cs typeface="Arial"/>
                <a:sym typeface="Arial"/>
              </a:rPr>
              <a:t>, </a:t>
            </a:r>
            <a:r>
              <a:rPr lang="en-US" sz="1400" b="1" i="0" u="none" strike="noStrike" cap="none">
                <a:solidFill>
                  <a:srgbClr val="000000"/>
                </a:solidFill>
                <a:latin typeface="Arial"/>
                <a:ea typeface="Arial"/>
                <a:cs typeface="Arial"/>
                <a:sym typeface="Arial"/>
              </a:rPr>
              <a:t>wontfix</a:t>
            </a:r>
            <a:r>
              <a:rPr lang="en-US" sz="1400" b="0" i="0" u="none" strike="noStrike" cap="none">
                <a:solidFill>
                  <a:srgbClr val="000000"/>
                </a:solidFill>
                <a:latin typeface="Arial"/>
                <a:ea typeface="Arial"/>
                <a:cs typeface="Arial"/>
                <a:sym typeface="Arial"/>
              </a:rPr>
              <a:t> or </a:t>
            </a:r>
            <a:r>
              <a:rPr lang="en-US" sz="1400" b="1" i="0" u="none" strike="noStrike" cap="none">
                <a:solidFill>
                  <a:srgbClr val="000000"/>
                </a:solidFill>
                <a:latin typeface="Arial"/>
                <a:ea typeface="Arial"/>
                <a:cs typeface="Arial"/>
                <a:sym typeface="Arial"/>
              </a:rPr>
              <a:t>duplicate</a:t>
            </a:r>
            <a:r>
              <a:rPr lang="en-US" sz="1400" b="0" i="0" u="none" strike="noStrike" cap="none">
                <a:solidFill>
                  <a:srgbClr val="000000"/>
                </a:solidFill>
                <a:latin typeface="Arial"/>
                <a:ea typeface="Arial"/>
                <a:cs typeface="Arial"/>
                <a:sym typeface="Arial"/>
              </a:rPr>
              <a:t> label + estimate if developer spent time</a:t>
            </a:r>
            <a:endParaRPr sz="1800" b="0" i="0" u="none" strike="noStrike" cap="none">
              <a:solidFill>
                <a:srgbClr val="000000"/>
              </a:solidFill>
              <a:latin typeface="Arial"/>
              <a:ea typeface="Arial"/>
              <a:cs typeface="Arial"/>
              <a:sym typeface="Arial"/>
            </a:endParaRPr>
          </a:p>
        </p:txBody>
      </p:sp>
      <p:grpSp>
        <p:nvGrpSpPr>
          <p:cNvPr id="398" name="Google Shape;398;p32"/>
          <p:cNvGrpSpPr/>
          <p:nvPr/>
        </p:nvGrpSpPr>
        <p:grpSpPr>
          <a:xfrm>
            <a:off x="6827108" y="1896549"/>
            <a:ext cx="2412681" cy="2042172"/>
            <a:chOff x="3666028" y="1056186"/>
            <a:chExt cx="2063355" cy="1852478"/>
          </a:xfrm>
        </p:grpSpPr>
        <p:sp>
          <p:nvSpPr>
            <p:cNvPr id="399" name="Google Shape;399;p32"/>
            <p:cNvSpPr/>
            <p:nvPr/>
          </p:nvSpPr>
          <p:spPr>
            <a:xfrm>
              <a:off x="3666028" y="1056186"/>
              <a:ext cx="2062223" cy="1852478"/>
            </a:xfrm>
            <a:prstGeom prst="roundRect">
              <a:avLst>
                <a:gd name="adj" fmla="val 286"/>
              </a:avLst>
            </a:prstGeom>
            <a:solidFill>
              <a:srgbClr val="F4F4F4"/>
            </a:solidFill>
            <a:ln w="12700" cap="flat" cmpd="sng">
              <a:solidFill>
                <a:srgbClr val="E9E9E9"/>
              </a:solidFill>
              <a:prstDash val="solid"/>
              <a:miter lim="800000"/>
              <a:headEnd type="none" w="sm" len="sm"/>
              <a:tailEnd type="none" w="sm" len="sm"/>
            </a:ln>
          </p:spPr>
          <p:txBody>
            <a:bodyPr spcFirstLastPara="1" wrap="square" lIns="116050" tIns="58025" rIns="116050" bIns="58025" anchor="t" anchorCtr="0">
              <a:noAutofit/>
            </a:bodyPr>
            <a:lstStyle/>
            <a:p>
              <a:pPr marL="0" marR="0" lvl="0" indent="0" algn="l" rtl="0">
                <a:lnSpc>
                  <a:spcPct val="100000"/>
                </a:lnSpc>
                <a:spcBef>
                  <a:spcPts val="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Waiting 3rd Party</a:t>
              </a:r>
              <a:endParaRPr sz="1800" b="0" i="0" u="none" strike="noStrike" cap="none">
                <a:solidFill>
                  <a:srgbClr val="000000"/>
                </a:solidFill>
                <a:latin typeface="Arial"/>
                <a:ea typeface="Arial"/>
                <a:cs typeface="Arial"/>
                <a:sym typeface="Arial"/>
              </a:endParaRPr>
            </a:p>
          </p:txBody>
        </p:sp>
        <p:sp>
          <p:nvSpPr>
            <p:cNvPr id="400" name="Google Shape;400;p32"/>
            <p:cNvSpPr/>
            <p:nvPr/>
          </p:nvSpPr>
          <p:spPr>
            <a:xfrm>
              <a:off x="3737662" y="1491581"/>
              <a:ext cx="1923758" cy="1317072"/>
            </a:xfrm>
            <a:prstGeom prst="roundRect">
              <a:avLst>
                <a:gd name="adj" fmla="val 286"/>
              </a:avLst>
            </a:prstGeom>
            <a:solidFill>
              <a:schemeClr val="lt1"/>
            </a:solidFill>
            <a:ln w="12700" cap="flat" cmpd="sng">
              <a:solidFill>
                <a:srgbClr val="E9E9E9"/>
              </a:solidFill>
              <a:prstDash val="solid"/>
              <a:miter lim="800000"/>
              <a:headEnd type="none" w="sm" len="sm"/>
              <a:tailEnd type="none" w="sm" len="sm"/>
            </a:ln>
          </p:spPr>
          <p:txBody>
            <a:bodyPr spcFirstLastPara="1" wrap="square" lIns="116050" tIns="58025" rIns="116050" bIns="58025"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p:txBody>
        </p:sp>
        <p:cxnSp>
          <p:nvCxnSpPr>
            <p:cNvPr id="401" name="Google Shape;401;p32"/>
            <p:cNvCxnSpPr/>
            <p:nvPr/>
          </p:nvCxnSpPr>
          <p:spPr>
            <a:xfrm>
              <a:off x="3667160" y="1436636"/>
              <a:ext cx="2062223" cy="0"/>
            </a:xfrm>
            <a:prstGeom prst="straightConnector1">
              <a:avLst/>
            </a:prstGeom>
            <a:noFill/>
            <a:ln w="12700" cap="flat" cmpd="sng">
              <a:solidFill>
                <a:srgbClr val="E9E9E9"/>
              </a:solidFill>
              <a:prstDash val="solid"/>
              <a:miter lim="800000"/>
              <a:headEnd type="none" w="sm" len="sm"/>
              <a:tailEnd type="none" w="sm" len="sm"/>
            </a:ln>
          </p:spPr>
        </p:cxnSp>
        <p:pic>
          <p:nvPicPr>
            <p:cNvPr id="402" name="Google Shape;402;p32"/>
            <p:cNvPicPr preferRelativeResize="0"/>
            <p:nvPr/>
          </p:nvPicPr>
          <p:blipFill rotWithShape="1">
            <a:blip r:embed="rId4">
              <a:alphaModFix/>
            </a:blip>
            <a:srcRect/>
            <a:stretch/>
          </p:blipFill>
          <p:spPr>
            <a:xfrm>
              <a:off x="3907614" y="2061195"/>
              <a:ext cx="199451" cy="213698"/>
            </a:xfrm>
            <a:prstGeom prst="rect">
              <a:avLst/>
            </a:prstGeom>
            <a:noFill/>
            <a:ln>
              <a:noFill/>
            </a:ln>
          </p:spPr>
        </p:pic>
        <p:sp>
          <p:nvSpPr>
            <p:cNvPr id="403" name="Google Shape;403;p32"/>
            <p:cNvSpPr txBox="1"/>
            <p:nvPr/>
          </p:nvSpPr>
          <p:spPr>
            <a:xfrm>
              <a:off x="4107065" y="1581258"/>
              <a:ext cx="447900" cy="303000"/>
            </a:xfrm>
            <a:prstGeom prst="rect">
              <a:avLst/>
            </a:prstGeom>
            <a:noFill/>
            <a:ln>
              <a:noFill/>
            </a:ln>
          </p:spPr>
          <p:txBody>
            <a:bodyPr spcFirstLastPara="1" wrap="square" lIns="116050" tIns="59400" rIns="0" bIns="58025" anchor="t" anchorCtr="0">
              <a:spAutoFit/>
            </a:bodyPr>
            <a:lstStyle/>
            <a:p>
              <a:pPr marL="0" marR="0" lvl="0" indent="0" algn="l" rtl="0">
                <a:lnSpc>
                  <a:spcPct val="100000"/>
                </a:lnSpc>
                <a:spcBef>
                  <a:spcPts val="0"/>
                </a:spcBef>
                <a:spcAft>
                  <a:spcPts val="0"/>
                </a:spcAft>
                <a:buClr>
                  <a:srgbClr val="3F3F3F"/>
                </a:buClr>
                <a:buSzPts val="1400"/>
                <a:buFont typeface="Arial"/>
                <a:buNone/>
              </a:pPr>
              <a:r>
                <a:rPr lang="en-US" sz="1400" b="0" i="0" u="none" strike="noStrike" cap="none">
                  <a:solidFill>
                    <a:srgbClr val="3F3F3F"/>
                  </a:solidFill>
                  <a:latin typeface="Arial"/>
                  <a:ea typeface="Arial"/>
                  <a:cs typeface="Arial"/>
                  <a:sym typeface="Arial"/>
                </a:rPr>
                <a:t>repo</a:t>
              </a:r>
              <a:endParaRPr sz="1800" b="0" i="0" u="none" strike="noStrike" cap="none">
                <a:solidFill>
                  <a:srgbClr val="000000"/>
                </a:solidFill>
                <a:latin typeface="Arial"/>
                <a:ea typeface="Arial"/>
                <a:cs typeface="Arial"/>
                <a:sym typeface="Arial"/>
              </a:endParaRPr>
            </a:p>
          </p:txBody>
        </p:sp>
        <p:sp>
          <p:nvSpPr>
            <p:cNvPr id="404" name="Google Shape;404;p32"/>
            <p:cNvSpPr txBox="1"/>
            <p:nvPr/>
          </p:nvSpPr>
          <p:spPr>
            <a:xfrm>
              <a:off x="4458615" y="1563468"/>
              <a:ext cx="447900" cy="358800"/>
            </a:xfrm>
            <a:prstGeom prst="rect">
              <a:avLst/>
            </a:prstGeom>
            <a:noFill/>
            <a:ln>
              <a:noFill/>
            </a:ln>
          </p:spPr>
          <p:txBody>
            <a:bodyPr spcFirstLastPara="1" wrap="square" lIns="116050" tIns="59400" rIns="0" bIns="58025" anchor="t" anchorCtr="0">
              <a:spAutoFit/>
            </a:bodyPr>
            <a:lstStyle/>
            <a:p>
              <a:pPr marL="0" marR="0" lvl="0" indent="0" algn="l" rtl="0">
                <a:lnSpc>
                  <a:spcPct val="100000"/>
                </a:lnSpc>
                <a:spcBef>
                  <a:spcPts val="0"/>
                </a:spcBef>
                <a:spcAft>
                  <a:spcPts val="0"/>
                </a:spcAft>
                <a:buClr>
                  <a:srgbClr val="3F3F3F"/>
                </a:buClr>
                <a:buSzPts val="1800"/>
                <a:buFont typeface="Arial"/>
                <a:buNone/>
              </a:pPr>
              <a:r>
                <a:rPr lang="en-US" sz="1800" b="0" i="0" u="none" strike="noStrike" cap="none">
                  <a:solidFill>
                    <a:srgbClr val="3F3F3F"/>
                  </a:solidFill>
                  <a:latin typeface="Arial"/>
                  <a:ea typeface="Arial"/>
                  <a:cs typeface="Arial"/>
                  <a:sym typeface="Arial"/>
                </a:rPr>
                <a:t>#1</a:t>
              </a:r>
              <a:endParaRPr sz="1800" b="0" i="0" u="none" strike="noStrike" cap="none">
                <a:solidFill>
                  <a:srgbClr val="000000"/>
                </a:solidFill>
                <a:latin typeface="Arial"/>
                <a:ea typeface="Arial"/>
                <a:cs typeface="Arial"/>
                <a:sym typeface="Arial"/>
              </a:endParaRPr>
            </a:p>
          </p:txBody>
        </p:sp>
        <p:sp>
          <p:nvSpPr>
            <p:cNvPr id="405" name="Google Shape;405;p32"/>
            <p:cNvSpPr txBox="1"/>
            <p:nvPr/>
          </p:nvSpPr>
          <p:spPr>
            <a:xfrm>
              <a:off x="4099102" y="1763201"/>
              <a:ext cx="1043100" cy="610200"/>
            </a:xfrm>
            <a:prstGeom prst="rect">
              <a:avLst/>
            </a:prstGeom>
            <a:noFill/>
            <a:ln>
              <a:noFill/>
            </a:ln>
          </p:spPr>
          <p:txBody>
            <a:bodyPr spcFirstLastPara="1" wrap="square" lIns="116050" tIns="59400" rIns="0" bIns="58025" anchor="t" anchorCtr="0">
              <a:spAutoFit/>
            </a:bodyPr>
            <a:lstStyle/>
            <a:p>
              <a:pPr marL="0" marR="0" lvl="0" indent="0" algn="l" rtl="0">
                <a:lnSpc>
                  <a:spcPct val="100000"/>
                </a:lnSpc>
                <a:spcBef>
                  <a:spcPts val="0"/>
                </a:spcBef>
                <a:spcAft>
                  <a:spcPts val="0"/>
                </a:spcAft>
                <a:buClr>
                  <a:srgbClr val="3F3F3F"/>
                </a:buClr>
                <a:buSzPts val="1800"/>
                <a:buFont typeface="Arial"/>
                <a:buNone/>
              </a:pPr>
              <a:r>
                <a:rPr lang="en-US" sz="1800" b="0" i="0" u="none" strike="noStrike" cap="none">
                  <a:solidFill>
                    <a:srgbClr val="3F3F3F"/>
                  </a:solidFill>
                  <a:latin typeface="Arial"/>
                  <a:ea typeface="Arial"/>
                  <a:cs typeface="Arial"/>
                  <a:sym typeface="Arial"/>
                </a:rPr>
                <a:t>Some issue</a:t>
              </a:r>
              <a:endParaRPr sz="1800" b="0" i="0" u="none" strike="noStrike" cap="none">
                <a:solidFill>
                  <a:srgbClr val="000000"/>
                </a:solidFill>
                <a:latin typeface="Arial"/>
                <a:ea typeface="Arial"/>
                <a:cs typeface="Arial"/>
                <a:sym typeface="Arial"/>
              </a:endParaRPr>
            </a:p>
          </p:txBody>
        </p:sp>
        <p:cxnSp>
          <p:nvCxnSpPr>
            <p:cNvPr id="406" name="Google Shape;406;p32"/>
            <p:cNvCxnSpPr/>
            <p:nvPr/>
          </p:nvCxnSpPr>
          <p:spPr>
            <a:xfrm>
              <a:off x="3739598" y="2379665"/>
              <a:ext cx="1915084" cy="0"/>
            </a:xfrm>
            <a:prstGeom prst="straightConnector1">
              <a:avLst/>
            </a:prstGeom>
            <a:noFill/>
            <a:ln w="12700" cap="flat" cmpd="sng">
              <a:solidFill>
                <a:srgbClr val="E9E9E9"/>
              </a:solidFill>
              <a:prstDash val="solid"/>
              <a:miter lim="800000"/>
              <a:headEnd type="none" w="sm" len="sm"/>
              <a:tailEnd type="none" w="sm" len="sm"/>
            </a:ln>
          </p:spPr>
        </p:cxnSp>
        <p:sp>
          <p:nvSpPr>
            <p:cNvPr id="407" name="Google Shape;407;p32"/>
            <p:cNvSpPr txBox="1"/>
            <p:nvPr/>
          </p:nvSpPr>
          <p:spPr>
            <a:xfrm>
              <a:off x="4099102" y="2038385"/>
              <a:ext cx="1384800" cy="317100"/>
            </a:xfrm>
            <a:prstGeom prst="rect">
              <a:avLst/>
            </a:prstGeom>
            <a:noFill/>
            <a:ln>
              <a:noFill/>
            </a:ln>
          </p:spPr>
          <p:txBody>
            <a:bodyPr spcFirstLastPara="1" wrap="square" lIns="116050" tIns="59400" rIns="0" bIns="58025" anchor="t" anchorCtr="0">
              <a:spAutoFit/>
            </a:bodyPr>
            <a:lstStyle/>
            <a:p>
              <a:pPr marL="0" marR="0" lvl="0" indent="0" algn="l" rtl="0">
                <a:lnSpc>
                  <a:spcPct val="100000"/>
                </a:lnSpc>
                <a:spcBef>
                  <a:spcPts val="0"/>
                </a:spcBef>
                <a:spcAft>
                  <a:spcPts val="0"/>
                </a:spcAft>
                <a:buClr>
                  <a:srgbClr val="7F7F7F"/>
                </a:buClr>
                <a:buSzPts val="1500"/>
                <a:buFont typeface="Arial"/>
                <a:buNone/>
              </a:pPr>
              <a:r>
                <a:rPr lang="en-US" sz="1500" b="0" i="0" u="none" strike="noStrike" cap="none">
                  <a:solidFill>
                    <a:srgbClr val="7F7F7F"/>
                  </a:solidFill>
                  <a:latin typeface="Arial"/>
                  <a:ea typeface="Arial"/>
                  <a:cs typeface="Arial"/>
                  <a:sym typeface="Arial"/>
                </a:rPr>
                <a:t>Sprint x – 1.1</a:t>
              </a:r>
              <a:endParaRPr sz="1800" b="0" i="0" u="none" strike="noStrike" cap="none">
                <a:solidFill>
                  <a:srgbClr val="000000"/>
                </a:solidFill>
                <a:latin typeface="Arial"/>
                <a:ea typeface="Arial"/>
                <a:cs typeface="Arial"/>
                <a:sym typeface="Arial"/>
              </a:endParaRPr>
            </a:p>
          </p:txBody>
        </p:sp>
        <p:sp>
          <p:nvSpPr>
            <p:cNvPr id="408" name="Google Shape;408;p32"/>
            <p:cNvSpPr/>
            <p:nvPr/>
          </p:nvSpPr>
          <p:spPr>
            <a:xfrm>
              <a:off x="3833759" y="2503258"/>
              <a:ext cx="196138" cy="196138"/>
            </a:xfrm>
            <a:prstGeom prst="ellipse">
              <a:avLst/>
            </a:prstGeom>
            <a:solidFill>
              <a:srgbClr val="5E60BB"/>
            </a:solidFill>
            <a:ln>
              <a:noFill/>
            </a:ln>
          </p:spPr>
          <p:txBody>
            <a:bodyPr spcFirstLastPara="1" wrap="square" lIns="116050" tIns="58025" rIns="116050" bIns="58025" anchor="ctr" anchorCtr="0">
              <a:noAutofit/>
            </a:bodyPr>
            <a:lstStyle/>
            <a:p>
              <a:pPr marL="0" marR="0" lvl="0" indent="0" algn="ctr" rtl="0">
                <a:lnSpc>
                  <a:spcPct val="100000"/>
                </a:lnSpc>
                <a:spcBef>
                  <a:spcPts val="0"/>
                </a:spcBef>
                <a:spcAft>
                  <a:spcPts val="0"/>
                </a:spcAft>
                <a:buClr>
                  <a:schemeClr val="lt1"/>
                </a:buClr>
                <a:buSzPts val="1400"/>
                <a:buFont typeface="Arial"/>
                <a:buNone/>
              </a:pPr>
              <a:r>
                <a:rPr lang="en-US" sz="1400" b="0" i="0" u="none" strike="noStrike" cap="none">
                  <a:solidFill>
                    <a:schemeClr val="lt1"/>
                  </a:solidFill>
                  <a:latin typeface="Arial"/>
                  <a:ea typeface="Arial"/>
                  <a:cs typeface="Arial"/>
                  <a:sym typeface="Arial"/>
                </a:rPr>
                <a:t>3</a:t>
              </a:r>
              <a:endParaRPr sz="1800" b="0" i="0" u="none" strike="noStrike" cap="none">
                <a:solidFill>
                  <a:srgbClr val="000000"/>
                </a:solidFill>
                <a:latin typeface="Arial"/>
                <a:ea typeface="Arial"/>
                <a:cs typeface="Arial"/>
                <a:sym typeface="Arial"/>
              </a:endParaRPr>
            </a:p>
          </p:txBody>
        </p:sp>
        <p:sp>
          <p:nvSpPr>
            <p:cNvPr id="409" name="Google Shape;409;p32"/>
            <p:cNvSpPr/>
            <p:nvPr/>
          </p:nvSpPr>
          <p:spPr>
            <a:xfrm>
              <a:off x="4107065" y="2507994"/>
              <a:ext cx="447861" cy="201512"/>
            </a:xfrm>
            <a:prstGeom prst="roundRect">
              <a:avLst>
                <a:gd name="adj" fmla="val 3555"/>
              </a:avLst>
            </a:prstGeom>
            <a:solidFill>
              <a:srgbClr val="A2EFEF"/>
            </a:solidFill>
            <a:ln>
              <a:noFill/>
            </a:ln>
            <a:effectLst>
              <a:outerShdw blurRad="50800" dist="38100" dir="2700000" sx="97000" sy="97000" algn="tl" rotWithShape="0">
                <a:srgbClr val="000000">
                  <a:alpha val="40000"/>
                </a:srgbClr>
              </a:outerShdw>
            </a:effectLst>
          </p:spPr>
          <p:txBody>
            <a:bodyPr spcFirstLastPara="1" wrap="square" lIns="45700" tIns="59400" rIns="45700" bIns="58025" anchor="ctr" anchorCtr="0">
              <a:noAutofit/>
            </a:bodyPr>
            <a:lstStyle/>
            <a:p>
              <a:pPr marL="0" marR="0" lvl="0" indent="0" algn="ctr" rtl="0">
                <a:lnSpc>
                  <a:spcPct val="100000"/>
                </a:lnSpc>
                <a:spcBef>
                  <a:spcPts val="0"/>
                </a:spcBef>
                <a:spcAft>
                  <a:spcPts val="0"/>
                </a:spcAft>
                <a:buClr>
                  <a:srgbClr val="262626"/>
                </a:buClr>
                <a:buSzPts val="1400"/>
                <a:buFont typeface="Arial"/>
                <a:buNone/>
              </a:pPr>
              <a:r>
                <a:rPr lang="en-US" sz="1400" b="0" i="0" u="none" strike="noStrike" cap="none">
                  <a:solidFill>
                    <a:srgbClr val="262626"/>
                  </a:solidFill>
                  <a:latin typeface="Arial"/>
                  <a:ea typeface="Arial"/>
                  <a:cs typeface="Arial"/>
                  <a:sym typeface="Arial"/>
                </a:rPr>
                <a:t>label</a:t>
              </a:r>
              <a:endParaRPr sz="1800" b="0" i="0" u="none" strike="noStrike" cap="none">
                <a:solidFill>
                  <a:srgbClr val="000000"/>
                </a:solidFill>
                <a:latin typeface="Arial"/>
                <a:ea typeface="Arial"/>
                <a:cs typeface="Arial"/>
                <a:sym typeface="Arial"/>
              </a:endParaRPr>
            </a:p>
          </p:txBody>
        </p:sp>
        <p:pic>
          <p:nvPicPr>
            <p:cNvPr id="410" name="Google Shape;410;p32"/>
            <p:cNvPicPr preferRelativeResize="0"/>
            <p:nvPr/>
          </p:nvPicPr>
          <p:blipFill rotWithShape="1">
            <a:blip r:embed="rId5">
              <a:alphaModFix/>
            </a:blip>
            <a:srcRect/>
            <a:stretch/>
          </p:blipFill>
          <p:spPr>
            <a:xfrm>
              <a:off x="3788317" y="1562364"/>
              <a:ext cx="381000" cy="381000"/>
            </a:xfrm>
            <a:prstGeom prst="rect">
              <a:avLst/>
            </a:prstGeom>
            <a:noFill/>
            <a:ln>
              <a:noFill/>
            </a:ln>
          </p:spPr>
        </p:pic>
      </p:grpSp>
      <p:sp>
        <p:nvSpPr>
          <p:cNvPr id="411" name="Google Shape;411;p32"/>
          <p:cNvSpPr txBox="1"/>
          <p:nvPr/>
        </p:nvSpPr>
        <p:spPr>
          <a:xfrm>
            <a:off x="3286676" y="2887300"/>
            <a:ext cx="2890500" cy="332700"/>
          </a:xfrm>
          <a:prstGeom prst="rect">
            <a:avLst/>
          </a:prstGeom>
          <a:solidFill>
            <a:schemeClr val="lt1">
              <a:alpha val="78431"/>
            </a:schemeClr>
          </a:solidFill>
          <a:ln w="9525" cap="flat" cmpd="sng">
            <a:solidFill>
              <a:srgbClr val="BFBFBF"/>
            </a:solidFill>
            <a:prstDash val="solid"/>
            <a:round/>
            <a:headEnd type="none" w="sm" len="sm"/>
            <a:tailEnd type="none" w="sm" len="sm"/>
          </a:ln>
        </p:spPr>
        <p:txBody>
          <a:bodyPr spcFirstLastPara="1" wrap="square" lIns="116050" tIns="58025" rIns="116050" bIns="580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Assignee and milestone removed</a:t>
            </a:r>
            <a:endParaRPr sz="1800" b="0" i="0" u="none" strike="noStrike" cap="none">
              <a:solidFill>
                <a:srgbClr val="000000"/>
              </a:solidFill>
              <a:latin typeface="Arial"/>
              <a:ea typeface="Arial"/>
              <a:cs typeface="Arial"/>
              <a:sym typeface="Arial"/>
            </a:endParaRPr>
          </a:p>
        </p:txBody>
      </p:sp>
      <p:cxnSp>
        <p:nvCxnSpPr>
          <p:cNvPr id="412" name="Google Shape;412;p32"/>
          <p:cNvCxnSpPr>
            <a:stCxn id="395" idx="1"/>
            <a:endCxn id="413" idx="3"/>
          </p:cNvCxnSpPr>
          <p:nvPr/>
        </p:nvCxnSpPr>
        <p:spPr>
          <a:xfrm flipH="1">
            <a:off x="3122028" y="4503484"/>
            <a:ext cx="643800" cy="1760100"/>
          </a:xfrm>
          <a:prstGeom prst="curvedConnector3">
            <a:avLst>
              <a:gd name="adj1" fmla="val 50000"/>
            </a:avLst>
          </a:prstGeom>
          <a:noFill/>
          <a:ln w="19050" cap="flat" cmpd="sng">
            <a:solidFill>
              <a:srgbClr val="BFBFBF"/>
            </a:solidFill>
            <a:prstDash val="solid"/>
            <a:miter lim="800000"/>
            <a:headEnd type="none" w="sm" len="sm"/>
            <a:tailEnd type="triangle" w="med" len="med"/>
          </a:ln>
        </p:spPr>
      </p:cxnSp>
      <p:sp>
        <p:nvSpPr>
          <p:cNvPr id="414" name="Google Shape;414;p32"/>
          <p:cNvSpPr txBox="1"/>
          <p:nvPr/>
        </p:nvSpPr>
        <p:spPr>
          <a:xfrm>
            <a:off x="3320164" y="5621946"/>
            <a:ext cx="1425300" cy="548100"/>
          </a:xfrm>
          <a:prstGeom prst="rect">
            <a:avLst/>
          </a:prstGeom>
          <a:solidFill>
            <a:schemeClr val="lt1">
              <a:alpha val="78431"/>
            </a:schemeClr>
          </a:solidFill>
          <a:ln w="9525" cap="flat" cmpd="sng">
            <a:solidFill>
              <a:srgbClr val="BFBFBF"/>
            </a:solidFill>
            <a:prstDash val="solid"/>
            <a:round/>
            <a:headEnd type="none" w="sm" len="sm"/>
            <a:tailEnd type="none" w="sm" len="sm"/>
          </a:ln>
        </p:spPr>
        <p:txBody>
          <a:bodyPr spcFirstLastPara="1" wrap="square" lIns="116050" tIns="58025" rIns="116050" bIns="580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Assignee removed</a:t>
            </a:r>
            <a:endParaRPr sz="1800" b="0" i="0" u="none" strike="noStrike" cap="none">
              <a:solidFill>
                <a:srgbClr val="000000"/>
              </a:solidFill>
              <a:latin typeface="Arial"/>
              <a:ea typeface="Arial"/>
              <a:cs typeface="Arial"/>
              <a:sym typeface="Arial"/>
            </a:endParaRPr>
          </a:p>
        </p:txBody>
      </p:sp>
      <p:grpSp>
        <p:nvGrpSpPr>
          <p:cNvPr id="415" name="Google Shape;415;p32"/>
          <p:cNvGrpSpPr/>
          <p:nvPr/>
        </p:nvGrpSpPr>
        <p:grpSpPr>
          <a:xfrm>
            <a:off x="3765828" y="3482398"/>
            <a:ext cx="2411357" cy="2042172"/>
            <a:chOff x="3220583" y="2744193"/>
            <a:chExt cx="2062223" cy="1852478"/>
          </a:xfrm>
        </p:grpSpPr>
        <p:grpSp>
          <p:nvGrpSpPr>
            <p:cNvPr id="416" name="Google Shape;416;p32"/>
            <p:cNvGrpSpPr/>
            <p:nvPr/>
          </p:nvGrpSpPr>
          <p:grpSpPr>
            <a:xfrm>
              <a:off x="3220583" y="2744193"/>
              <a:ext cx="2062223" cy="1852478"/>
              <a:chOff x="3962785" y="1105875"/>
              <a:chExt cx="2062223" cy="1852478"/>
            </a:xfrm>
          </p:grpSpPr>
          <p:sp>
            <p:nvSpPr>
              <p:cNvPr id="395" name="Google Shape;395;p32"/>
              <p:cNvSpPr/>
              <p:nvPr/>
            </p:nvSpPr>
            <p:spPr>
              <a:xfrm>
                <a:off x="3962785" y="1105875"/>
                <a:ext cx="2062223" cy="1852478"/>
              </a:xfrm>
              <a:prstGeom prst="roundRect">
                <a:avLst>
                  <a:gd name="adj" fmla="val 286"/>
                </a:avLst>
              </a:prstGeom>
              <a:solidFill>
                <a:srgbClr val="F4F4F4"/>
              </a:solidFill>
              <a:ln w="31750" cap="flat" cmpd="sng">
                <a:solidFill>
                  <a:srgbClr val="826994"/>
                </a:solidFill>
                <a:prstDash val="solid"/>
                <a:miter lim="800000"/>
                <a:headEnd type="none" w="sm" len="sm"/>
                <a:tailEnd type="none" w="sm" len="sm"/>
              </a:ln>
            </p:spPr>
            <p:txBody>
              <a:bodyPr spcFirstLastPara="1" wrap="square" lIns="116050" tIns="58025" rIns="116050" bIns="58025" anchor="t" anchorCtr="0">
                <a:noAutofit/>
              </a:bodyPr>
              <a:lstStyle/>
              <a:p>
                <a:pPr marL="0" marR="0" lvl="0" indent="0" algn="l" rtl="0">
                  <a:lnSpc>
                    <a:spcPct val="100000"/>
                  </a:lnSpc>
                  <a:spcBef>
                    <a:spcPts val="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In Progress</a:t>
                </a:r>
                <a:endParaRPr sz="1800" b="0" i="0" u="none" strike="noStrike" cap="none">
                  <a:solidFill>
                    <a:srgbClr val="000000"/>
                  </a:solidFill>
                  <a:latin typeface="Arial"/>
                  <a:ea typeface="Arial"/>
                  <a:cs typeface="Arial"/>
                  <a:sym typeface="Arial"/>
                </a:endParaRPr>
              </a:p>
            </p:txBody>
          </p:sp>
          <p:sp>
            <p:nvSpPr>
              <p:cNvPr id="417" name="Google Shape;417;p32"/>
              <p:cNvSpPr/>
              <p:nvPr/>
            </p:nvSpPr>
            <p:spPr>
              <a:xfrm>
                <a:off x="4033287" y="1552737"/>
                <a:ext cx="1923758" cy="1317072"/>
              </a:xfrm>
              <a:prstGeom prst="roundRect">
                <a:avLst>
                  <a:gd name="adj" fmla="val 286"/>
                </a:avLst>
              </a:prstGeom>
              <a:solidFill>
                <a:schemeClr val="lt1"/>
              </a:solidFill>
              <a:ln w="12700" cap="flat" cmpd="sng">
                <a:solidFill>
                  <a:srgbClr val="E9E9E9"/>
                </a:solidFill>
                <a:prstDash val="solid"/>
                <a:miter lim="800000"/>
                <a:headEnd type="none" w="sm" len="sm"/>
                <a:tailEnd type="none" w="sm" len="sm"/>
              </a:ln>
            </p:spPr>
            <p:txBody>
              <a:bodyPr spcFirstLastPara="1" wrap="square" lIns="116050" tIns="58025" rIns="116050" bIns="58025"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p:txBody>
          </p:sp>
          <p:cxnSp>
            <p:nvCxnSpPr>
              <p:cNvPr id="418" name="Google Shape;418;p32"/>
              <p:cNvCxnSpPr/>
              <p:nvPr/>
            </p:nvCxnSpPr>
            <p:spPr>
              <a:xfrm>
                <a:off x="3987150" y="1497792"/>
                <a:ext cx="2021058" cy="0"/>
              </a:xfrm>
              <a:prstGeom prst="straightConnector1">
                <a:avLst/>
              </a:prstGeom>
              <a:noFill/>
              <a:ln w="12700" cap="flat" cmpd="sng">
                <a:solidFill>
                  <a:srgbClr val="E9E9E9"/>
                </a:solidFill>
                <a:prstDash val="solid"/>
                <a:miter lim="800000"/>
                <a:headEnd type="none" w="sm" len="sm"/>
                <a:tailEnd type="none" w="sm" len="sm"/>
              </a:ln>
            </p:spPr>
          </p:cxnSp>
          <p:pic>
            <p:nvPicPr>
              <p:cNvPr id="419" name="Google Shape;419;p32"/>
              <p:cNvPicPr preferRelativeResize="0"/>
              <p:nvPr/>
            </p:nvPicPr>
            <p:blipFill rotWithShape="1">
              <a:blip r:embed="rId4">
                <a:alphaModFix/>
              </a:blip>
              <a:srcRect/>
              <a:stretch/>
            </p:blipFill>
            <p:spPr>
              <a:xfrm>
                <a:off x="4203239" y="2122351"/>
                <a:ext cx="199451" cy="213698"/>
              </a:xfrm>
              <a:prstGeom prst="rect">
                <a:avLst/>
              </a:prstGeom>
              <a:noFill/>
              <a:ln>
                <a:noFill/>
              </a:ln>
            </p:spPr>
          </p:pic>
          <p:sp>
            <p:nvSpPr>
              <p:cNvPr id="420" name="Google Shape;420;p32"/>
              <p:cNvSpPr txBox="1"/>
              <p:nvPr/>
            </p:nvSpPr>
            <p:spPr>
              <a:xfrm>
                <a:off x="4402690" y="1642414"/>
                <a:ext cx="447900" cy="303000"/>
              </a:xfrm>
              <a:prstGeom prst="rect">
                <a:avLst/>
              </a:prstGeom>
              <a:noFill/>
              <a:ln>
                <a:noFill/>
              </a:ln>
            </p:spPr>
            <p:txBody>
              <a:bodyPr spcFirstLastPara="1" wrap="square" lIns="116050" tIns="59400" rIns="0" bIns="58025" anchor="t" anchorCtr="0">
                <a:spAutoFit/>
              </a:bodyPr>
              <a:lstStyle/>
              <a:p>
                <a:pPr marL="0" marR="0" lvl="0" indent="0" algn="l" rtl="0">
                  <a:lnSpc>
                    <a:spcPct val="100000"/>
                  </a:lnSpc>
                  <a:spcBef>
                    <a:spcPts val="0"/>
                  </a:spcBef>
                  <a:spcAft>
                    <a:spcPts val="0"/>
                  </a:spcAft>
                  <a:buClr>
                    <a:srgbClr val="3F3F3F"/>
                  </a:buClr>
                  <a:buSzPts val="1400"/>
                  <a:buFont typeface="Arial"/>
                  <a:buNone/>
                </a:pPr>
                <a:r>
                  <a:rPr lang="en-US" sz="1400" b="0" i="0" u="none" strike="noStrike" cap="none">
                    <a:solidFill>
                      <a:srgbClr val="3F3F3F"/>
                    </a:solidFill>
                    <a:latin typeface="Arial"/>
                    <a:ea typeface="Arial"/>
                    <a:cs typeface="Arial"/>
                    <a:sym typeface="Arial"/>
                  </a:rPr>
                  <a:t>repo</a:t>
                </a:r>
                <a:endParaRPr sz="1800" b="0" i="0" u="none" strike="noStrike" cap="none">
                  <a:solidFill>
                    <a:srgbClr val="000000"/>
                  </a:solidFill>
                  <a:latin typeface="Arial"/>
                  <a:ea typeface="Arial"/>
                  <a:cs typeface="Arial"/>
                  <a:sym typeface="Arial"/>
                </a:endParaRPr>
              </a:p>
            </p:txBody>
          </p:sp>
          <p:sp>
            <p:nvSpPr>
              <p:cNvPr id="421" name="Google Shape;421;p32"/>
              <p:cNvSpPr txBox="1"/>
              <p:nvPr/>
            </p:nvSpPr>
            <p:spPr>
              <a:xfrm>
                <a:off x="4754240" y="1624624"/>
                <a:ext cx="447900" cy="358800"/>
              </a:xfrm>
              <a:prstGeom prst="rect">
                <a:avLst/>
              </a:prstGeom>
              <a:noFill/>
              <a:ln>
                <a:noFill/>
              </a:ln>
            </p:spPr>
            <p:txBody>
              <a:bodyPr spcFirstLastPara="1" wrap="square" lIns="116050" tIns="59400" rIns="0" bIns="58025" anchor="t" anchorCtr="0">
                <a:spAutoFit/>
              </a:bodyPr>
              <a:lstStyle/>
              <a:p>
                <a:pPr marL="0" marR="0" lvl="0" indent="0" algn="l" rtl="0">
                  <a:lnSpc>
                    <a:spcPct val="100000"/>
                  </a:lnSpc>
                  <a:spcBef>
                    <a:spcPts val="0"/>
                  </a:spcBef>
                  <a:spcAft>
                    <a:spcPts val="0"/>
                  </a:spcAft>
                  <a:buClr>
                    <a:srgbClr val="3F3F3F"/>
                  </a:buClr>
                  <a:buSzPts val="1800"/>
                  <a:buFont typeface="Arial"/>
                  <a:buNone/>
                </a:pPr>
                <a:r>
                  <a:rPr lang="en-US" sz="1800" b="0" i="0" u="none" strike="noStrike" cap="none">
                    <a:solidFill>
                      <a:srgbClr val="3F3F3F"/>
                    </a:solidFill>
                    <a:latin typeface="Arial"/>
                    <a:ea typeface="Arial"/>
                    <a:cs typeface="Arial"/>
                    <a:sym typeface="Arial"/>
                  </a:rPr>
                  <a:t>#1</a:t>
                </a:r>
                <a:endParaRPr sz="1800" b="0" i="0" u="none" strike="noStrike" cap="none">
                  <a:solidFill>
                    <a:srgbClr val="000000"/>
                  </a:solidFill>
                  <a:latin typeface="Arial"/>
                  <a:ea typeface="Arial"/>
                  <a:cs typeface="Arial"/>
                  <a:sym typeface="Arial"/>
                </a:endParaRPr>
              </a:p>
            </p:txBody>
          </p:sp>
          <p:sp>
            <p:nvSpPr>
              <p:cNvPr id="422" name="Google Shape;422;p32"/>
              <p:cNvSpPr txBox="1"/>
              <p:nvPr/>
            </p:nvSpPr>
            <p:spPr>
              <a:xfrm>
                <a:off x="4394730" y="1824354"/>
                <a:ext cx="1417200" cy="358800"/>
              </a:xfrm>
              <a:prstGeom prst="rect">
                <a:avLst/>
              </a:prstGeom>
              <a:noFill/>
              <a:ln>
                <a:noFill/>
              </a:ln>
            </p:spPr>
            <p:txBody>
              <a:bodyPr spcFirstLastPara="1" wrap="square" lIns="116050" tIns="59400" rIns="0" bIns="58025" anchor="t" anchorCtr="0">
                <a:spAutoFit/>
              </a:bodyPr>
              <a:lstStyle/>
              <a:p>
                <a:pPr marL="0" marR="0" lvl="0" indent="0" algn="l" rtl="0">
                  <a:lnSpc>
                    <a:spcPct val="100000"/>
                  </a:lnSpc>
                  <a:spcBef>
                    <a:spcPts val="0"/>
                  </a:spcBef>
                  <a:spcAft>
                    <a:spcPts val="0"/>
                  </a:spcAft>
                  <a:buClr>
                    <a:srgbClr val="3F3F3F"/>
                  </a:buClr>
                  <a:buSzPts val="1800"/>
                  <a:buFont typeface="Arial"/>
                  <a:buNone/>
                </a:pPr>
                <a:r>
                  <a:rPr lang="en-US" sz="1800" b="0" i="0" u="none" strike="noStrike" cap="none">
                    <a:solidFill>
                      <a:srgbClr val="3F3F3F"/>
                    </a:solidFill>
                    <a:latin typeface="Arial"/>
                    <a:ea typeface="Arial"/>
                    <a:cs typeface="Arial"/>
                    <a:sym typeface="Arial"/>
                  </a:rPr>
                  <a:t>Some issue</a:t>
                </a:r>
                <a:endParaRPr sz="1800" b="0" i="0" u="none" strike="noStrike" cap="none">
                  <a:solidFill>
                    <a:srgbClr val="000000"/>
                  </a:solidFill>
                  <a:latin typeface="Arial"/>
                  <a:ea typeface="Arial"/>
                  <a:cs typeface="Arial"/>
                  <a:sym typeface="Arial"/>
                </a:endParaRPr>
              </a:p>
            </p:txBody>
          </p:sp>
          <p:cxnSp>
            <p:nvCxnSpPr>
              <p:cNvPr id="423" name="Google Shape;423;p32"/>
              <p:cNvCxnSpPr/>
              <p:nvPr/>
            </p:nvCxnSpPr>
            <p:spPr>
              <a:xfrm>
                <a:off x="4035223" y="2440821"/>
                <a:ext cx="1915084" cy="0"/>
              </a:xfrm>
              <a:prstGeom prst="straightConnector1">
                <a:avLst/>
              </a:prstGeom>
              <a:noFill/>
              <a:ln w="12700" cap="flat" cmpd="sng">
                <a:solidFill>
                  <a:srgbClr val="E9E9E9"/>
                </a:solidFill>
                <a:prstDash val="solid"/>
                <a:miter lim="800000"/>
                <a:headEnd type="none" w="sm" len="sm"/>
                <a:tailEnd type="none" w="sm" len="sm"/>
              </a:ln>
            </p:spPr>
          </p:cxnSp>
          <p:sp>
            <p:nvSpPr>
              <p:cNvPr id="424" name="Google Shape;424;p32"/>
              <p:cNvSpPr txBox="1"/>
              <p:nvPr/>
            </p:nvSpPr>
            <p:spPr>
              <a:xfrm>
                <a:off x="4394727" y="2099541"/>
                <a:ext cx="1384800" cy="317100"/>
              </a:xfrm>
              <a:prstGeom prst="rect">
                <a:avLst/>
              </a:prstGeom>
              <a:noFill/>
              <a:ln>
                <a:noFill/>
              </a:ln>
            </p:spPr>
            <p:txBody>
              <a:bodyPr spcFirstLastPara="1" wrap="square" lIns="116050" tIns="59400" rIns="0" bIns="58025" anchor="t" anchorCtr="0">
                <a:spAutoFit/>
              </a:bodyPr>
              <a:lstStyle/>
              <a:p>
                <a:pPr marL="0" marR="0" lvl="0" indent="0" algn="l" rtl="0">
                  <a:lnSpc>
                    <a:spcPct val="100000"/>
                  </a:lnSpc>
                  <a:spcBef>
                    <a:spcPts val="0"/>
                  </a:spcBef>
                  <a:spcAft>
                    <a:spcPts val="0"/>
                  </a:spcAft>
                  <a:buClr>
                    <a:srgbClr val="7F7F7F"/>
                  </a:buClr>
                  <a:buSzPts val="1500"/>
                  <a:buFont typeface="Arial"/>
                  <a:buNone/>
                </a:pPr>
                <a:r>
                  <a:rPr lang="en-US" sz="1500" b="0" i="0" u="none" strike="noStrike" cap="none">
                    <a:solidFill>
                      <a:srgbClr val="7F7F7F"/>
                    </a:solidFill>
                    <a:latin typeface="Arial"/>
                    <a:ea typeface="Arial"/>
                    <a:cs typeface="Arial"/>
                    <a:sym typeface="Arial"/>
                  </a:rPr>
                  <a:t>Sprint x – 1.1</a:t>
                </a:r>
                <a:endParaRPr sz="1800" b="0" i="0" u="none" strike="noStrike" cap="none">
                  <a:solidFill>
                    <a:srgbClr val="000000"/>
                  </a:solidFill>
                  <a:latin typeface="Arial"/>
                  <a:ea typeface="Arial"/>
                  <a:cs typeface="Arial"/>
                  <a:sym typeface="Arial"/>
                </a:endParaRPr>
              </a:p>
            </p:txBody>
          </p:sp>
          <p:sp>
            <p:nvSpPr>
              <p:cNvPr id="425" name="Google Shape;425;p32"/>
              <p:cNvSpPr/>
              <p:nvPr/>
            </p:nvSpPr>
            <p:spPr>
              <a:xfrm>
                <a:off x="4402690" y="2569150"/>
                <a:ext cx="447861" cy="201512"/>
              </a:xfrm>
              <a:prstGeom prst="roundRect">
                <a:avLst>
                  <a:gd name="adj" fmla="val 3555"/>
                </a:avLst>
              </a:prstGeom>
              <a:solidFill>
                <a:srgbClr val="A2EFEF"/>
              </a:solidFill>
              <a:ln>
                <a:noFill/>
              </a:ln>
              <a:effectLst>
                <a:outerShdw blurRad="50800" dist="38100" dir="2700000" sx="97000" sy="97000" algn="tl" rotWithShape="0">
                  <a:srgbClr val="000000">
                    <a:alpha val="40000"/>
                  </a:srgbClr>
                </a:outerShdw>
              </a:effectLst>
            </p:spPr>
            <p:txBody>
              <a:bodyPr spcFirstLastPara="1" wrap="square" lIns="45700" tIns="59400" rIns="45700" bIns="58025" anchor="ctr" anchorCtr="0">
                <a:noAutofit/>
              </a:bodyPr>
              <a:lstStyle/>
              <a:p>
                <a:pPr marL="0" marR="0" lvl="0" indent="0" algn="ctr" rtl="0">
                  <a:lnSpc>
                    <a:spcPct val="100000"/>
                  </a:lnSpc>
                  <a:spcBef>
                    <a:spcPts val="0"/>
                  </a:spcBef>
                  <a:spcAft>
                    <a:spcPts val="0"/>
                  </a:spcAft>
                  <a:buClr>
                    <a:srgbClr val="262626"/>
                  </a:buClr>
                  <a:buSzPts val="1400"/>
                  <a:buFont typeface="Arial"/>
                  <a:buNone/>
                </a:pPr>
                <a:r>
                  <a:rPr lang="en-US" sz="1400" b="0" i="0" u="none" strike="noStrike" cap="none">
                    <a:solidFill>
                      <a:srgbClr val="262626"/>
                    </a:solidFill>
                    <a:latin typeface="Arial"/>
                    <a:ea typeface="Arial"/>
                    <a:cs typeface="Arial"/>
                    <a:sym typeface="Arial"/>
                  </a:rPr>
                  <a:t>label</a:t>
                </a:r>
                <a:endParaRPr sz="1800" b="0" i="0" u="none" strike="noStrike" cap="none">
                  <a:solidFill>
                    <a:srgbClr val="000000"/>
                  </a:solidFill>
                  <a:latin typeface="Arial"/>
                  <a:ea typeface="Arial"/>
                  <a:cs typeface="Arial"/>
                  <a:sym typeface="Arial"/>
                </a:endParaRPr>
              </a:p>
            </p:txBody>
          </p:sp>
        </p:grpSp>
        <p:pic>
          <p:nvPicPr>
            <p:cNvPr id="426" name="Google Shape;426;p32"/>
            <p:cNvPicPr preferRelativeResize="0"/>
            <p:nvPr/>
          </p:nvPicPr>
          <p:blipFill rotWithShape="1">
            <a:blip r:embed="rId5">
              <a:alphaModFix/>
            </a:blip>
            <a:srcRect/>
            <a:stretch/>
          </p:blipFill>
          <p:spPr>
            <a:xfrm>
              <a:off x="3358525" y="3240580"/>
              <a:ext cx="381000" cy="381000"/>
            </a:xfrm>
            <a:prstGeom prst="rect">
              <a:avLst/>
            </a:prstGeom>
            <a:noFill/>
            <a:ln>
              <a:noFill/>
            </a:ln>
          </p:spPr>
        </p:pic>
      </p:grpSp>
      <p:grpSp>
        <p:nvGrpSpPr>
          <p:cNvPr id="427" name="Google Shape;427;p32"/>
          <p:cNvGrpSpPr/>
          <p:nvPr/>
        </p:nvGrpSpPr>
        <p:grpSpPr>
          <a:xfrm>
            <a:off x="7023234" y="2232260"/>
            <a:ext cx="2412681" cy="2042172"/>
            <a:chOff x="3666028" y="1056186"/>
            <a:chExt cx="2063355" cy="1852478"/>
          </a:xfrm>
        </p:grpSpPr>
        <p:sp>
          <p:nvSpPr>
            <p:cNvPr id="428" name="Google Shape;428;p32"/>
            <p:cNvSpPr/>
            <p:nvPr/>
          </p:nvSpPr>
          <p:spPr>
            <a:xfrm>
              <a:off x="3666028" y="1056186"/>
              <a:ext cx="2062223" cy="1852478"/>
            </a:xfrm>
            <a:prstGeom prst="roundRect">
              <a:avLst>
                <a:gd name="adj" fmla="val 286"/>
              </a:avLst>
            </a:prstGeom>
            <a:solidFill>
              <a:srgbClr val="F4F4F4"/>
            </a:solidFill>
            <a:ln w="12700" cap="flat" cmpd="sng">
              <a:solidFill>
                <a:srgbClr val="E9E9E9"/>
              </a:solidFill>
              <a:prstDash val="solid"/>
              <a:miter lim="800000"/>
              <a:headEnd type="none" w="sm" len="sm"/>
              <a:tailEnd type="none" w="sm" len="sm"/>
            </a:ln>
          </p:spPr>
          <p:txBody>
            <a:bodyPr spcFirstLastPara="1" wrap="square" lIns="116050" tIns="58025" rIns="116050" bIns="58025" anchor="t" anchorCtr="0">
              <a:noAutofit/>
            </a:bodyPr>
            <a:lstStyle/>
            <a:p>
              <a:pPr marL="0" marR="0" lvl="0" indent="0" algn="l" rtl="0">
                <a:lnSpc>
                  <a:spcPct val="100000"/>
                </a:lnSpc>
                <a:spcBef>
                  <a:spcPts val="0"/>
                </a:spcBef>
                <a:spcAft>
                  <a:spcPts val="0"/>
                </a:spcAft>
                <a:buClr>
                  <a:schemeClr val="dk1"/>
                </a:buClr>
                <a:buSzPts val="1500"/>
                <a:buFont typeface="Arial"/>
                <a:buNone/>
              </a:pPr>
              <a:r>
                <a:rPr lang="en-US" sz="1500" b="0" i="0" u="none" strike="noStrike" cap="none">
                  <a:solidFill>
                    <a:schemeClr val="dk1"/>
                  </a:solidFill>
                  <a:latin typeface="Arial"/>
                  <a:ea typeface="Arial"/>
                  <a:cs typeface="Arial"/>
                  <a:sym typeface="Arial"/>
                </a:rPr>
                <a:t>Built but dependencies</a:t>
              </a:r>
              <a:endParaRPr sz="2000" b="0" i="0" u="none" strike="noStrike" cap="none">
                <a:solidFill>
                  <a:schemeClr val="dk1"/>
                </a:solidFill>
                <a:latin typeface="Arial"/>
                <a:ea typeface="Arial"/>
                <a:cs typeface="Arial"/>
                <a:sym typeface="Arial"/>
              </a:endParaRPr>
            </a:p>
          </p:txBody>
        </p:sp>
        <p:sp>
          <p:nvSpPr>
            <p:cNvPr id="429" name="Google Shape;429;p32"/>
            <p:cNvSpPr/>
            <p:nvPr/>
          </p:nvSpPr>
          <p:spPr>
            <a:xfrm>
              <a:off x="3737662" y="1491581"/>
              <a:ext cx="1923758" cy="1317072"/>
            </a:xfrm>
            <a:prstGeom prst="roundRect">
              <a:avLst>
                <a:gd name="adj" fmla="val 286"/>
              </a:avLst>
            </a:prstGeom>
            <a:solidFill>
              <a:schemeClr val="lt1"/>
            </a:solidFill>
            <a:ln w="12700" cap="flat" cmpd="sng">
              <a:solidFill>
                <a:srgbClr val="E9E9E9"/>
              </a:solidFill>
              <a:prstDash val="solid"/>
              <a:miter lim="800000"/>
              <a:headEnd type="none" w="sm" len="sm"/>
              <a:tailEnd type="none" w="sm" len="sm"/>
            </a:ln>
          </p:spPr>
          <p:txBody>
            <a:bodyPr spcFirstLastPara="1" wrap="square" lIns="116050" tIns="58025" rIns="116050" bIns="58025"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p:txBody>
        </p:sp>
        <p:cxnSp>
          <p:nvCxnSpPr>
            <p:cNvPr id="430" name="Google Shape;430;p32"/>
            <p:cNvCxnSpPr/>
            <p:nvPr/>
          </p:nvCxnSpPr>
          <p:spPr>
            <a:xfrm>
              <a:off x="3667160" y="1436636"/>
              <a:ext cx="2062223" cy="0"/>
            </a:xfrm>
            <a:prstGeom prst="straightConnector1">
              <a:avLst/>
            </a:prstGeom>
            <a:noFill/>
            <a:ln w="12700" cap="flat" cmpd="sng">
              <a:solidFill>
                <a:srgbClr val="E9E9E9"/>
              </a:solidFill>
              <a:prstDash val="solid"/>
              <a:miter lim="800000"/>
              <a:headEnd type="none" w="sm" len="sm"/>
              <a:tailEnd type="none" w="sm" len="sm"/>
            </a:ln>
          </p:spPr>
        </p:cxnSp>
        <p:pic>
          <p:nvPicPr>
            <p:cNvPr id="431" name="Google Shape;431;p32"/>
            <p:cNvPicPr preferRelativeResize="0"/>
            <p:nvPr/>
          </p:nvPicPr>
          <p:blipFill rotWithShape="1">
            <a:blip r:embed="rId4">
              <a:alphaModFix/>
            </a:blip>
            <a:srcRect/>
            <a:stretch/>
          </p:blipFill>
          <p:spPr>
            <a:xfrm>
              <a:off x="3907614" y="2061195"/>
              <a:ext cx="199451" cy="213698"/>
            </a:xfrm>
            <a:prstGeom prst="rect">
              <a:avLst/>
            </a:prstGeom>
            <a:noFill/>
            <a:ln>
              <a:noFill/>
            </a:ln>
          </p:spPr>
        </p:pic>
        <p:sp>
          <p:nvSpPr>
            <p:cNvPr id="432" name="Google Shape;432;p32"/>
            <p:cNvSpPr txBox="1"/>
            <p:nvPr/>
          </p:nvSpPr>
          <p:spPr>
            <a:xfrm>
              <a:off x="4107065" y="1581258"/>
              <a:ext cx="447900" cy="303000"/>
            </a:xfrm>
            <a:prstGeom prst="rect">
              <a:avLst/>
            </a:prstGeom>
            <a:noFill/>
            <a:ln>
              <a:noFill/>
            </a:ln>
          </p:spPr>
          <p:txBody>
            <a:bodyPr spcFirstLastPara="1" wrap="square" lIns="116050" tIns="59400" rIns="0" bIns="58025" anchor="t" anchorCtr="0">
              <a:spAutoFit/>
            </a:bodyPr>
            <a:lstStyle/>
            <a:p>
              <a:pPr marL="0" marR="0" lvl="0" indent="0" algn="l" rtl="0">
                <a:lnSpc>
                  <a:spcPct val="100000"/>
                </a:lnSpc>
                <a:spcBef>
                  <a:spcPts val="0"/>
                </a:spcBef>
                <a:spcAft>
                  <a:spcPts val="0"/>
                </a:spcAft>
                <a:buClr>
                  <a:srgbClr val="3F3F3F"/>
                </a:buClr>
                <a:buSzPts val="1400"/>
                <a:buFont typeface="Arial"/>
                <a:buNone/>
              </a:pPr>
              <a:r>
                <a:rPr lang="en-US" sz="1400" b="0" i="0" u="none" strike="noStrike" cap="none">
                  <a:solidFill>
                    <a:srgbClr val="3F3F3F"/>
                  </a:solidFill>
                  <a:latin typeface="Arial"/>
                  <a:ea typeface="Arial"/>
                  <a:cs typeface="Arial"/>
                  <a:sym typeface="Arial"/>
                </a:rPr>
                <a:t>repo</a:t>
              </a:r>
              <a:endParaRPr sz="1800" b="0" i="0" u="none" strike="noStrike" cap="none">
                <a:solidFill>
                  <a:srgbClr val="000000"/>
                </a:solidFill>
                <a:latin typeface="Arial"/>
                <a:ea typeface="Arial"/>
                <a:cs typeface="Arial"/>
                <a:sym typeface="Arial"/>
              </a:endParaRPr>
            </a:p>
          </p:txBody>
        </p:sp>
        <p:sp>
          <p:nvSpPr>
            <p:cNvPr id="433" name="Google Shape;433;p32"/>
            <p:cNvSpPr txBox="1"/>
            <p:nvPr/>
          </p:nvSpPr>
          <p:spPr>
            <a:xfrm>
              <a:off x="4458615" y="1563468"/>
              <a:ext cx="447900" cy="358800"/>
            </a:xfrm>
            <a:prstGeom prst="rect">
              <a:avLst/>
            </a:prstGeom>
            <a:noFill/>
            <a:ln>
              <a:noFill/>
            </a:ln>
          </p:spPr>
          <p:txBody>
            <a:bodyPr spcFirstLastPara="1" wrap="square" lIns="116050" tIns="59400" rIns="0" bIns="58025" anchor="t" anchorCtr="0">
              <a:spAutoFit/>
            </a:bodyPr>
            <a:lstStyle/>
            <a:p>
              <a:pPr marL="0" marR="0" lvl="0" indent="0" algn="l" rtl="0">
                <a:lnSpc>
                  <a:spcPct val="100000"/>
                </a:lnSpc>
                <a:spcBef>
                  <a:spcPts val="0"/>
                </a:spcBef>
                <a:spcAft>
                  <a:spcPts val="0"/>
                </a:spcAft>
                <a:buClr>
                  <a:srgbClr val="3F3F3F"/>
                </a:buClr>
                <a:buSzPts val="1800"/>
                <a:buFont typeface="Arial"/>
                <a:buNone/>
              </a:pPr>
              <a:r>
                <a:rPr lang="en-US" sz="1800" b="0" i="0" u="none" strike="noStrike" cap="none">
                  <a:solidFill>
                    <a:srgbClr val="3F3F3F"/>
                  </a:solidFill>
                  <a:latin typeface="Arial"/>
                  <a:ea typeface="Arial"/>
                  <a:cs typeface="Arial"/>
                  <a:sym typeface="Arial"/>
                </a:rPr>
                <a:t>#1</a:t>
              </a:r>
              <a:endParaRPr sz="1800" b="0" i="0" u="none" strike="noStrike" cap="none">
                <a:solidFill>
                  <a:srgbClr val="000000"/>
                </a:solidFill>
                <a:latin typeface="Arial"/>
                <a:ea typeface="Arial"/>
                <a:cs typeface="Arial"/>
                <a:sym typeface="Arial"/>
              </a:endParaRPr>
            </a:p>
          </p:txBody>
        </p:sp>
        <p:sp>
          <p:nvSpPr>
            <p:cNvPr id="434" name="Google Shape;434;p32"/>
            <p:cNvSpPr txBox="1"/>
            <p:nvPr/>
          </p:nvSpPr>
          <p:spPr>
            <a:xfrm>
              <a:off x="4099102" y="1763201"/>
              <a:ext cx="1043100" cy="610200"/>
            </a:xfrm>
            <a:prstGeom prst="rect">
              <a:avLst/>
            </a:prstGeom>
            <a:noFill/>
            <a:ln>
              <a:noFill/>
            </a:ln>
          </p:spPr>
          <p:txBody>
            <a:bodyPr spcFirstLastPara="1" wrap="square" lIns="116050" tIns="59400" rIns="0" bIns="58025" anchor="t" anchorCtr="0">
              <a:spAutoFit/>
            </a:bodyPr>
            <a:lstStyle/>
            <a:p>
              <a:pPr marL="0" marR="0" lvl="0" indent="0" algn="l" rtl="0">
                <a:lnSpc>
                  <a:spcPct val="100000"/>
                </a:lnSpc>
                <a:spcBef>
                  <a:spcPts val="0"/>
                </a:spcBef>
                <a:spcAft>
                  <a:spcPts val="0"/>
                </a:spcAft>
                <a:buClr>
                  <a:srgbClr val="3F3F3F"/>
                </a:buClr>
                <a:buSzPts val="1800"/>
                <a:buFont typeface="Arial"/>
                <a:buNone/>
              </a:pPr>
              <a:r>
                <a:rPr lang="en-US" sz="1800" b="0" i="0" u="none" strike="noStrike" cap="none">
                  <a:solidFill>
                    <a:srgbClr val="3F3F3F"/>
                  </a:solidFill>
                  <a:latin typeface="Arial"/>
                  <a:ea typeface="Arial"/>
                  <a:cs typeface="Arial"/>
                  <a:sym typeface="Arial"/>
                </a:rPr>
                <a:t>Some issue</a:t>
              </a:r>
              <a:endParaRPr sz="1800" b="0" i="0" u="none" strike="noStrike" cap="none">
                <a:solidFill>
                  <a:srgbClr val="000000"/>
                </a:solidFill>
                <a:latin typeface="Arial"/>
                <a:ea typeface="Arial"/>
                <a:cs typeface="Arial"/>
                <a:sym typeface="Arial"/>
              </a:endParaRPr>
            </a:p>
          </p:txBody>
        </p:sp>
        <p:cxnSp>
          <p:nvCxnSpPr>
            <p:cNvPr id="435" name="Google Shape;435;p32"/>
            <p:cNvCxnSpPr/>
            <p:nvPr/>
          </p:nvCxnSpPr>
          <p:spPr>
            <a:xfrm>
              <a:off x="3739598" y="2379665"/>
              <a:ext cx="1915084" cy="0"/>
            </a:xfrm>
            <a:prstGeom prst="straightConnector1">
              <a:avLst/>
            </a:prstGeom>
            <a:noFill/>
            <a:ln w="12700" cap="flat" cmpd="sng">
              <a:solidFill>
                <a:srgbClr val="E9E9E9"/>
              </a:solidFill>
              <a:prstDash val="solid"/>
              <a:miter lim="800000"/>
              <a:headEnd type="none" w="sm" len="sm"/>
              <a:tailEnd type="none" w="sm" len="sm"/>
            </a:ln>
          </p:spPr>
        </p:cxnSp>
        <p:sp>
          <p:nvSpPr>
            <p:cNvPr id="436" name="Google Shape;436;p32"/>
            <p:cNvSpPr txBox="1"/>
            <p:nvPr/>
          </p:nvSpPr>
          <p:spPr>
            <a:xfrm>
              <a:off x="4099102" y="2038385"/>
              <a:ext cx="1384800" cy="317100"/>
            </a:xfrm>
            <a:prstGeom prst="rect">
              <a:avLst/>
            </a:prstGeom>
            <a:noFill/>
            <a:ln>
              <a:noFill/>
            </a:ln>
          </p:spPr>
          <p:txBody>
            <a:bodyPr spcFirstLastPara="1" wrap="square" lIns="116050" tIns="59400" rIns="0" bIns="58025" anchor="t" anchorCtr="0">
              <a:spAutoFit/>
            </a:bodyPr>
            <a:lstStyle/>
            <a:p>
              <a:pPr marL="0" marR="0" lvl="0" indent="0" algn="l" rtl="0">
                <a:lnSpc>
                  <a:spcPct val="100000"/>
                </a:lnSpc>
                <a:spcBef>
                  <a:spcPts val="0"/>
                </a:spcBef>
                <a:spcAft>
                  <a:spcPts val="0"/>
                </a:spcAft>
                <a:buClr>
                  <a:srgbClr val="7F7F7F"/>
                </a:buClr>
                <a:buSzPts val="1500"/>
                <a:buFont typeface="Arial"/>
                <a:buNone/>
              </a:pPr>
              <a:r>
                <a:rPr lang="en-US" sz="1500" b="0" i="0" u="none" strike="noStrike" cap="none">
                  <a:solidFill>
                    <a:srgbClr val="7F7F7F"/>
                  </a:solidFill>
                  <a:latin typeface="Arial"/>
                  <a:ea typeface="Arial"/>
                  <a:cs typeface="Arial"/>
                  <a:sym typeface="Arial"/>
                </a:rPr>
                <a:t>Sprint x – 1.1</a:t>
              </a:r>
              <a:endParaRPr sz="1800" b="0" i="0" u="none" strike="noStrike" cap="none">
                <a:solidFill>
                  <a:srgbClr val="000000"/>
                </a:solidFill>
                <a:latin typeface="Arial"/>
                <a:ea typeface="Arial"/>
                <a:cs typeface="Arial"/>
                <a:sym typeface="Arial"/>
              </a:endParaRPr>
            </a:p>
          </p:txBody>
        </p:sp>
        <p:sp>
          <p:nvSpPr>
            <p:cNvPr id="437" name="Google Shape;437;p32"/>
            <p:cNvSpPr/>
            <p:nvPr/>
          </p:nvSpPr>
          <p:spPr>
            <a:xfrm>
              <a:off x="3833759" y="2503258"/>
              <a:ext cx="196138" cy="196138"/>
            </a:xfrm>
            <a:prstGeom prst="ellipse">
              <a:avLst/>
            </a:prstGeom>
            <a:solidFill>
              <a:srgbClr val="5E60BB"/>
            </a:solidFill>
            <a:ln>
              <a:noFill/>
            </a:ln>
          </p:spPr>
          <p:txBody>
            <a:bodyPr spcFirstLastPara="1" wrap="square" lIns="116050" tIns="58025" rIns="116050" bIns="58025" anchor="ctr" anchorCtr="0">
              <a:noAutofit/>
            </a:bodyPr>
            <a:lstStyle/>
            <a:p>
              <a:pPr marL="0" marR="0" lvl="0" indent="0" algn="ctr" rtl="0">
                <a:lnSpc>
                  <a:spcPct val="100000"/>
                </a:lnSpc>
                <a:spcBef>
                  <a:spcPts val="0"/>
                </a:spcBef>
                <a:spcAft>
                  <a:spcPts val="0"/>
                </a:spcAft>
                <a:buClr>
                  <a:schemeClr val="lt1"/>
                </a:buClr>
                <a:buSzPts val="1400"/>
                <a:buFont typeface="Arial"/>
                <a:buNone/>
              </a:pPr>
              <a:r>
                <a:rPr lang="en-US" sz="1400" b="0" i="0" u="none" strike="noStrike" cap="none">
                  <a:solidFill>
                    <a:schemeClr val="lt1"/>
                  </a:solidFill>
                  <a:latin typeface="Arial"/>
                  <a:ea typeface="Arial"/>
                  <a:cs typeface="Arial"/>
                  <a:sym typeface="Arial"/>
                </a:rPr>
                <a:t>3</a:t>
              </a:r>
              <a:endParaRPr sz="1800" b="0" i="0" u="none" strike="noStrike" cap="none">
                <a:solidFill>
                  <a:srgbClr val="000000"/>
                </a:solidFill>
                <a:latin typeface="Arial"/>
                <a:ea typeface="Arial"/>
                <a:cs typeface="Arial"/>
                <a:sym typeface="Arial"/>
              </a:endParaRPr>
            </a:p>
          </p:txBody>
        </p:sp>
        <p:sp>
          <p:nvSpPr>
            <p:cNvPr id="438" name="Google Shape;438;p32"/>
            <p:cNvSpPr/>
            <p:nvPr/>
          </p:nvSpPr>
          <p:spPr>
            <a:xfrm>
              <a:off x="4107065" y="2507994"/>
              <a:ext cx="447861" cy="201512"/>
            </a:xfrm>
            <a:prstGeom prst="roundRect">
              <a:avLst>
                <a:gd name="adj" fmla="val 3555"/>
              </a:avLst>
            </a:prstGeom>
            <a:solidFill>
              <a:srgbClr val="A2EFEF"/>
            </a:solidFill>
            <a:ln>
              <a:noFill/>
            </a:ln>
            <a:effectLst>
              <a:outerShdw blurRad="50800" dist="38100" dir="2700000" sx="97000" sy="97000" algn="tl" rotWithShape="0">
                <a:srgbClr val="000000">
                  <a:alpha val="40000"/>
                </a:srgbClr>
              </a:outerShdw>
            </a:effectLst>
          </p:spPr>
          <p:txBody>
            <a:bodyPr spcFirstLastPara="1" wrap="square" lIns="45700" tIns="59400" rIns="45700" bIns="58025" anchor="ctr" anchorCtr="0">
              <a:noAutofit/>
            </a:bodyPr>
            <a:lstStyle/>
            <a:p>
              <a:pPr marL="0" marR="0" lvl="0" indent="0" algn="ctr" rtl="0">
                <a:lnSpc>
                  <a:spcPct val="100000"/>
                </a:lnSpc>
                <a:spcBef>
                  <a:spcPts val="0"/>
                </a:spcBef>
                <a:spcAft>
                  <a:spcPts val="0"/>
                </a:spcAft>
                <a:buClr>
                  <a:srgbClr val="262626"/>
                </a:buClr>
                <a:buSzPts val="1400"/>
                <a:buFont typeface="Arial"/>
                <a:buNone/>
              </a:pPr>
              <a:r>
                <a:rPr lang="en-US" sz="1400" b="0" i="0" u="none" strike="noStrike" cap="none">
                  <a:solidFill>
                    <a:srgbClr val="262626"/>
                  </a:solidFill>
                  <a:latin typeface="Arial"/>
                  <a:ea typeface="Arial"/>
                  <a:cs typeface="Arial"/>
                  <a:sym typeface="Arial"/>
                </a:rPr>
                <a:t>label</a:t>
              </a:r>
              <a:endParaRPr sz="1800" b="0" i="0" u="none" strike="noStrike" cap="none">
                <a:solidFill>
                  <a:srgbClr val="000000"/>
                </a:solidFill>
                <a:latin typeface="Arial"/>
                <a:ea typeface="Arial"/>
                <a:cs typeface="Arial"/>
                <a:sym typeface="Arial"/>
              </a:endParaRPr>
            </a:p>
          </p:txBody>
        </p:sp>
        <p:pic>
          <p:nvPicPr>
            <p:cNvPr id="439" name="Google Shape;439;p32"/>
            <p:cNvPicPr preferRelativeResize="0"/>
            <p:nvPr/>
          </p:nvPicPr>
          <p:blipFill rotWithShape="1">
            <a:blip r:embed="rId5">
              <a:alphaModFix/>
            </a:blip>
            <a:srcRect/>
            <a:stretch/>
          </p:blipFill>
          <p:spPr>
            <a:xfrm>
              <a:off x="3788317" y="1562364"/>
              <a:ext cx="381000" cy="381000"/>
            </a:xfrm>
            <a:prstGeom prst="rect">
              <a:avLst/>
            </a:prstGeom>
            <a:noFill/>
            <a:ln>
              <a:noFill/>
            </a:ln>
          </p:spPr>
        </p:pic>
      </p:grpSp>
      <p:sp>
        <p:nvSpPr>
          <p:cNvPr id="440" name="Google Shape;440;p32"/>
          <p:cNvSpPr/>
          <p:nvPr/>
        </p:nvSpPr>
        <p:spPr>
          <a:xfrm>
            <a:off x="7170520" y="2554666"/>
            <a:ext cx="2411357" cy="2042172"/>
          </a:xfrm>
          <a:prstGeom prst="roundRect">
            <a:avLst>
              <a:gd name="adj" fmla="val 286"/>
            </a:avLst>
          </a:prstGeom>
          <a:solidFill>
            <a:srgbClr val="F4F4F4"/>
          </a:solidFill>
          <a:ln w="12700" cap="flat" cmpd="sng">
            <a:solidFill>
              <a:srgbClr val="E9E9E9"/>
            </a:solidFill>
            <a:prstDash val="solid"/>
            <a:miter lim="800000"/>
            <a:headEnd type="none" w="sm" len="sm"/>
            <a:tailEnd type="none" w="sm" len="sm"/>
          </a:ln>
        </p:spPr>
        <p:txBody>
          <a:bodyPr spcFirstLastPara="1" wrap="square" lIns="116050" tIns="58025" rIns="116050" bIns="58025" anchor="t" anchorCtr="0">
            <a:noAutofit/>
          </a:bodyPr>
          <a:lstStyle/>
          <a:p>
            <a:pPr marL="0" marR="0" lvl="0" indent="0" algn="l" rtl="0">
              <a:lnSpc>
                <a:spcPct val="100000"/>
              </a:lnSpc>
              <a:spcBef>
                <a:spcPts val="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Design approval</a:t>
            </a:r>
            <a:endParaRPr sz="1800" b="0" i="0" u="none" strike="noStrike" cap="none">
              <a:solidFill>
                <a:srgbClr val="000000"/>
              </a:solidFill>
              <a:latin typeface="Arial"/>
              <a:ea typeface="Arial"/>
              <a:cs typeface="Arial"/>
              <a:sym typeface="Arial"/>
            </a:endParaRPr>
          </a:p>
        </p:txBody>
      </p:sp>
      <p:sp>
        <p:nvSpPr>
          <p:cNvPr id="441" name="Google Shape;441;p32"/>
          <p:cNvSpPr/>
          <p:nvPr/>
        </p:nvSpPr>
        <p:spPr>
          <a:xfrm>
            <a:off x="7254282" y="3034645"/>
            <a:ext cx="2249450" cy="1451940"/>
          </a:xfrm>
          <a:prstGeom prst="roundRect">
            <a:avLst>
              <a:gd name="adj" fmla="val 286"/>
            </a:avLst>
          </a:prstGeom>
          <a:solidFill>
            <a:schemeClr val="lt1"/>
          </a:solidFill>
          <a:ln w="12700" cap="flat" cmpd="sng">
            <a:solidFill>
              <a:srgbClr val="E9E9E9"/>
            </a:solidFill>
            <a:prstDash val="solid"/>
            <a:miter lim="800000"/>
            <a:headEnd type="none" w="sm" len="sm"/>
            <a:tailEnd type="none" w="sm" len="sm"/>
          </a:ln>
        </p:spPr>
        <p:txBody>
          <a:bodyPr spcFirstLastPara="1" wrap="square" lIns="116050" tIns="58025" rIns="116050" bIns="58025"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p:txBody>
      </p:sp>
      <p:cxnSp>
        <p:nvCxnSpPr>
          <p:cNvPr id="442" name="Google Shape;442;p32"/>
          <p:cNvCxnSpPr/>
          <p:nvPr/>
        </p:nvCxnSpPr>
        <p:spPr>
          <a:xfrm>
            <a:off x="7171844" y="2974074"/>
            <a:ext cx="2411357" cy="0"/>
          </a:xfrm>
          <a:prstGeom prst="straightConnector1">
            <a:avLst/>
          </a:prstGeom>
          <a:noFill/>
          <a:ln w="12700" cap="flat" cmpd="sng">
            <a:solidFill>
              <a:srgbClr val="E9E9E9"/>
            </a:solidFill>
            <a:prstDash val="solid"/>
            <a:miter lim="800000"/>
            <a:headEnd type="none" w="sm" len="sm"/>
            <a:tailEnd type="none" w="sm" len="sm"/>
          </a:ln>
        </p:spPr>
      </p:cxnSp>
      <p:pic>
        <p:nvPicPr>
          <p:cNvPr id="443" name="Google Shape;443;p32"/>
          <p:cNvPicPr preferRelativeResize="0"/>
          <p:nvPr/>
        </p:nvPicPr>
        <p:blipFill rotWithShape="1">
          <a:blip r:embed="rId4">
            <a:alphaModFix/>
          </a:blip>
          <a:srcRect/>
          <a:stretch/>
        </p:blipFill>
        <p:spPr>
          <a:xfrm>
            <a:off x="7453007" y="3662588"/>
            <a:ext cx="233218" cy="235581"/>
          </a:xfrm>
          <a:prstGeom prst="rect">
            <a:avLst/>
          </a:prstGeom>
          <a:noFill/>
          <a:ln>
            <a:noFill/>
          </a:ln>
        </p:spPr>
      </p:pic>
      <p:sp>
        <p:nvSpPr>
          <p:cNvPr id="444" name="Google Shape;444;p32"/>
          <p:cNvSpPr txBox="1"/>
          <p:nvPr/>
        </p:nvSpPr>
        <p:spPr>
          <a:xfrm>
            <a:off x="7686225" y="3133505"/>
            <a:ext cx="523800" cy="334200"/>
          </a:xfrm>
          <a:prstGeom prst="rect">
            <a:avLst/>
          </a:prstGeom>
          <a:noFill/>
          <a:ln>
            <a:noFill/>
          </a:ln>
        </p:spPr>
        <p:txBody>
          <a:bodyPr spcFirstLastPara="1" wrap="square" lIns="116050" tIns="59400" rIns="0" bIns="58025" anchor="t" anchorCtr="0">
            <a:spAutoFit/>
          </a:bodyPr>
          <a:lstStyle/>
          <a:p>
            <a:pPr marL="0" marR="0" lvl="0" indent="0" algn="l" rtl="0">
              <a:lnSpc>
                <a:spcPct val="100000"/>
              </a:lnSpc>
              <a:spcBef>
                <a:spcPts val="0"/>
              </a:spcBef>
              <a:spcAft>
                <a:spcPts val="0"/>
              </a:spcAft>
              <a:buClr>
                <a:srgbClr val="3F3F3F"/>
              </a:buClr>
              <a:buSzPts val="1400"/>
              <a:buFont typeface="Arial"/>
              <a:buNone/>
            </a:pPr>
            <a:r>
              <a:rPr lang="en-US" sz="1400" b="0" i="0" u="none" strike="noStrike" cap="none">
                <a:solidFill>
                  <a:srgbClr val="3F3F3F"/>
                </a:solidFill>
                <a:latin typeface="Arial"/>
                <a:ea typeface="Arial"/>
                <a:cs typeface="Arial"/>
                <a:sym typeface="Arial"/>
              </a:rPr>
              <a:t>repo</a:t>
            </a:r>
            <a:endParaRPr sz="1800" b="0" i="0" u="none" strike="noStrike" cap="none">
              <a:solidFill>
                <a:srgbClr val="000000"/>
              </a:solidFill>
              <a:latin typeface="Arial"/>
              <a:ea typeface="Arial"/>
              <a:cs typeface="Arial"/>
              <a:sym typeface="Arial"/>
            </a:endParaRPr>
          </a:p>
        </p:txBody>
      </p:sp>
      <p:sp>
        <p:nvSpPr>
          <p:cNvPr id="445" name="Google Shape;445;p32"/>
          <p:cNvSpPr txBox="1"/>
          <p:nvPr/>
        </p:nvSpPr>
        <p:spPr>
          <a:xfrm>
            <a:off x="8097292" y="3113894"/>
            <a:ext cx="523800" cy="395700"/>
          </a:xfrm>
          <a:prstGeom prst="rect">
            <a:avLst/>
          </a:prstGeom>
          <a:noFill/>
          <a:ln>
            <a:noFill/>
          </a:ln>
        </p:spPr>
        <p:txBody>
          <a:bodyPr spcFirstLastPara="1" wrap="square" lIns="116050" tIns="59400" rIns="0" bIns="58025" anchor="t" anchorCtr="0">
            <a:spAutoFit/>
          </a:bodyPr>
          <a:lstStyle/>
          <a:p>
            <a:pPr marL="0" marR="0" lvl="0" indent="0" algn="l" rtl="0">
              <a:lnSpc>
                <a:spcPct val="100000"/>
              </a:lnSpc>
              <a:spcBef>
                <a:spcPts val="0"/>
              </a:spcBef>
              <a:spcAft>
                <a:spcPts val="0"/>
              </a:spcAft>
              <a:buClr>
                <a:srgbClr val="3F3F3F"/>
              </a:buClr>
              <a:buSzPts val="1800"/>
              <a:buFont typeface="Arial"/>
              <a:buNone/>
            </a:pPr>
            <a:r>
              <a:rPr lang="en-US" sz="1800" b="0" i="0" u="none" strike="noStrike" cap="none">
                <a:solidFill>
                  <a:srgbClr val="3F3F3F"/>
                </a:solidFill>
                <a:latin typeface="Arial"/>
                <a:ea typeface="Arial"/>
                <a:cs typeface="Arial"/>
                <a:sym typeface="Arial"/>
              </a:rPr>
              <a:t>#1</a:t>
            </a:r>
            <a:endParaRPr sz="1800" b="0" i="0" u="none" strike="noStrike" cap="none">
              <a:solidFill>
                <a:srgbClr val="000000"/>
              </a:solidFill>
              <a:latin typeface="Arial"/>
              <a:ea typeface="Arial"/>
              <a:cs typeface="Arial"/>
              <a:sym typeface="Arial"/>
            </a:endParaRPr>
          </a:p>
        </p:txBody>
      </p:sp>
      <p:sp>
        <p:nvSpPr>
          <p:cNvPr id="446" name="Google Shape;446;p32"/>
          <p:cNvSpPr txBox="1"/>
          <p:nvPr/>
        </p:nvSpPr>
        <p:spPr>
          <a:xfrm>
            <a:off x="7676930" y="3334075"/>
            <a:ext cx="1707600" cy="395700"/>
          </a:xfrm>
          <a:prstGeom prst="rect">
            <a:avLst/>
          </a:prstGeom>
          <a:noFill/>
          <a:ln>
            <a:noFill/>
          </a:ln>
        </p:spPr>
        <p:txBody>
          <a:bodyPr spcFirstLastPara="1" wrap="square" lIns="116050" tIns="59400" rIns="0" bIns="58025" anchor="t" anchorCtr="0">
            <a:spAutoFit/>
          </a:bodyPr>
          <a:lstStyle/>
          <a:p>
            <a:pPr marL="0" marR="0" lvl="0" indent="0" algn="l" rtl="0">
              <a:lnSpc>
                <a:spcPct val="100000"/>
              </a:lnSpc>
              <a:spcBef>
                <a:spcPts val="0"/>
              </a:spcBef>
              <a:spcAft>
                <a:spcPts val="0"/>
              </a:spcAft>
              <a:buClr>
                <a:srgbClr val="3F3F3F"/>
              </a:buClr>
              <a:buSzPts val="1800"/>
              <a:buFont typeface="Arial"/>
              <a:buNone/>
            </a:pPr>
            <a:r>
              <a:rPr lang="en-US" sz="1800" b="0" i="0" u="none" strike="noStrike" cap="none">
                <a:solidFill>
                  <a:srgbClr val="3F3F3F"/>
                </a:solidFill>
                <a:latin typeface="Arial"/>
                <a:ea typeface="Arial"/>
                <a:cs typeface="Arial"/>
                <a:sym typeface="Arial"/>
              </a:rPr>
              <a:t>Some issue</a:t>
            </a:r>
            <a:endParaRPr sz="1800" b="0" i="0" u="none" strike="noStrike" cap="none">
              <a:solidFill>
                <a:srgbClr val="000000"/>
              </a:solidFill>
              <a:latin typeface="Arial"/>
              <a:ea typeface="Arial"/>
              <a:cs typeface="Arial"/>
              <a:sym typeface="Arial"/>
            </a:endParaRPr>
          </a:p>
        </p:txBody>
      </p:sp>
      <p:cxnSp>
        <p:nvCxnSpPr>
          <p:cNvPr id="447" name="Google Shape;447;p32"/>
          <p:cNvCxnSpPr/>
          <p:nvPr/>
        </p:nvCxnSpPr>
        <p:spPr>
          <a:xfrm>
            <a:off x="7256546" y="4013669"/>
            <a:ext cx="2239308" cy="0"/>
          </a:xfrm>
          <a:prstGeom prst="straightConnector1">
            <a:avLst/>
          </a:prstGeom>
          <a:noFill/>
          <a:ln w="12700" cap="flat" cmpd="sng">
            <a:solidFill>
              <a:srgbClr val="E9E9E9"/>
            </a:solidFill>
            <a:prstDash val="solid"/>
            <a:miter lim="800000"/>
            <a:headEnd type="none" w="sm" len="sm"/>
            <a:tailEnd type="none" w="sm" len="sm"/>
          </a:ln>
        </p:spPr>
      </p:cxnSp>
      <p:sp>
        <p:nvSpPr>
          <p:cNvPr id="448" name="Google Shape;448;p32"/>
          <p:cNvSpPr txBox="1"/>
          <p:nvPr/>
        </p:nvSpPr>
        <p:spPr>
          <a:xfrm>
            <a:off x="7676914" y="3637442"/>
            <a:ext cx="1619247" cy="349571"/>
          </a:xfrm>
          <a:prstGeom prst="rect">
            <a:avLst/>
          </a:prstGeom>
          <a:noFill/>
          <a:ln>
            <a:noFill/>
          </a:ln>
        </p:spPr>
        <p:txBody>
          <a:bodyPr spcFirstLastPara="1" wrap="square" lIns="116050" tIns="59400" rIns="0" bIns="58025" anchor="t" anchorCtr="0">
            <a:spAutoFit/>
          </a:bodyPr>
          <a:lstStyle/>
          <a:p>
            <a:pPr marL="0" marR="0" lvl="0" indent="0" algn="l" rtl="0">
              <a:lnSpc>
                <a:spcPct val="100000"/>
              </a:lnSpc>
              <a:spcBef>
                <a:spcPts val="0"/>
              </a:spcBef>
              <a:spcAft>
                <a:spcPts val="0"/>
              </a:spcAft>
              <a:buClr>
                <a:srgbClr val="7F7F7F"/>
              </a:buClr>
              <a:buSzPts val="1500"/>
              <a:buFont typeface="Arial"/>
              <a:buNone/>
            </a:pPr>
            <a:r>
              <a:rPr lang="en-US" sz="1500" b="0" i="0" u="none" strike="noStrike" cap="none">
                <a:solidFill>
                  <a:srgbClr val="7F7F7F"/>
                </a:solidFill>
                <a:latin typeface="Arial"/>
                <a:ea typeface="Arial"/>
                <a:cs typeface="Arial"/>
                <a:sym typeface="Arial"/>
              </a:rPr>
              <a:t>Sprint x – 1.1</a:t>
            </a:r>
            <a:endParaRPr sz="1800" b="0" i="0" u="none" strike="noStrike" cap="none">
              <a:solidFill>
                <a:srgbClr val="000000"/>
              </a:solidFill>
              <a:latin typeface="Arial"/>
              <a:ea typeface="Arial"/>
              <a:cs typeface="Arial"/>
              <a:sym typeface="Arial"/>
            </a:endParaRPr>
          </a:p>
        </p:txBody>
      </p:sp>
      <p:sp>
        <p:nvSpPr>
          <p:cNvPr id="449" name="Google Shape;449;p32"/>
          <p:cNvSpPr/>
          <p:nvPr/>
        </p:nvSpPr>
        <p:spPr>
          <a:xfrm>
            <a:off x="7686225" y="4155139"/>
            <a:ext cx="523684" cy="222147"/>
          </a:xfrm>
          <a:prstGeom prst="roundRect">
            <a:avLst>
              <a:gd name="adj" fmla="val 3555"/>
            </a:avLst>
          </a:prstGeom>
          <a:solidFill>
            <a:srgbClr val="A2EFEF"/>
          </a:solidFill>
          <a:ln>
            <a:noFill/>
          </a:ln>
          <a:effectLst>
            <a:outerShdw blurRad="50800" dist="38100" dir="2700000" sx="97000" sy="97000" algn="tl" rotWithShape="0">
              <a:srgbClr val="000000">
                <a:alpha val="40000"/>
              </a:srgbClr>
            </a:outerShdw>
          </a:effectLst>
        </p:spPr>
        <p:txBody>
          <a:bodyPr spcFirstLastPara="1" wrap="square" lIns="45700" tIns="59400" rIns="45700" bIns="58025" anchor="ctr" anchorCtr="0">
            <a:noAutofit/>
          </a:bodyPr>
          <a:lstStyle/>
          <a:p>
            <a:pPr marL="0" marR="0" lvl="0" indent="0" algn="ctr" rtl="0">
              <a:lnSpc>
                <a:spcPct val="100000"/>
              </a:lnSpc>
              <a:spcBef>
                <a:spcPts val="0"/>
              </a:spcBef>
              <a:spcAft>
                <a:spcPts val="0"/>
              </a:spcAft>
              <a:buClr>
                <a:srgbClr val="262626"/>
              </a:buClr>
              <a:buSzPts val="1400"/>
              <a:buFont typeface="Arial"/>
              <a:buNone/>
            </a:pPr>
            <a:r>
              <a:rPr lang="en-US" sz="1400" b="0" i="0" u="none" strike="noStrike" cap="none">
                <a:solidFill>
                  <a:srgbClr val="262626"/>
                </a:solidFill>
                <a:latin typeface="Arial"/>
                <a:ea typeface="Arial"/>
                <a:cs typeface="Arial"/>
                <a:sym typeface="Arial"/>
              </a:rPr>
              <a:t>label</a:t>
            </a:r>
            <a:endParaRPr sz="1800" b="0" i="0" u="none" strike="noStrike" cap="none">
              <a:solidFill>
                <a:srgbClr val="000000"/>
              </a:solidFill>
              <a:latin typeface="Arial"/>
              <a:ea typeface="Arial"/>
              <a:cs typeface="Arial"/>
              <a:sym typeface="Arial"/>
            </a:endParaRPr>
          </a:p>
        </p:txBody>
      </p:sp>
      <p:pic>
        <p:nvPicPr>
          <p:cNvPr id="450" name="Google Shape;450;p32"/>
          <p:cNvPicPr preferRelativeResize="0"/>
          <p:nvPr/>
        </p:nvPicPr>
        <p:blipFill rotWithShape="1">
          <a:blip r:embed="rId5">
            <a:alphaModFix/>
          </a:blip>
          <a:srcRect/>
          <a:stretch/>
        </p:blipFill>
        <p:spPr>
          <a:xfrm>
            <a:off x="7313513" y="3112676"/>
            <a:ext cx="445503" cy="420014"/>
          </a:xfrm>
          <a:prstGeom prst="rect">
            <a:avLst/>
          </a:prstGeom>
          <a:noFill/>
          <a:ln>
            <a:noFill/>
          </a:ln>
        </p:spPr>
      </p:pic>
      <p:cxnSp>
        <p:nvCxnSpPr>
          <p:cNvPr id="451" name="Google Shape;451;p32"/>
          <p:cNvCxnSpPr>
            <a:stCxn id="395" idx="3"/>
            <a:endCxn id="429" idx="1"/>
          </p:cNvCxnSpPr>
          <p:nvPr/>
        </p:nvCxnSpPr>
        <p:spPr>
          <a:xfrm rot="10800000" flipH="1">
            <a:off x="6177185" y="3438184"/>
            <a:ext cx="929700" cy="1065300"/>
          </a:xfrm>
          <a:prstGeom prst="curvedConnector3">
            <a:avLst>
              <a:gd name="adj1" fmla="val 49994"/>
            </a:avLst>
          </a:prstGeom>
          <a:noFill/>
          <a:ln w="19050" cap="flat" cmpd="sng">
            <a:solidFill>
              <a:srgbClr val="BFBFBF"/>
            </a:solidFill>
            <a:prstDash val="solid"/>
            <a:miter lim="800000"/>
            <a:headEnd type="none" w="sm" len="sm"/>
            <a:tailEnd type="triangle" w="med" len="med"/>
          </a:ln>
        </p:spPr>
      </p:cxnSp>
      <p:sp>
        <p:nvSpPr>
          <p:cNvPr id="452" name="Google Shape;452;p32"/>
          <p:cNvSpPr txBox="1"/>
          <p:nvPr/>
        </p:nvSpPr>
        <p:spPr>
          <a:xfrm>
            <a:off x="3319459" y="4015367"/>
            <a:ext cx="341400" cy="215400"/>
          </a:xfrm>
          <a:prstGeom prst="rect">
            <a:avLst/>
          </a:prstGeom>
          <a:solidFill>
            <a:schemeClr val="dk1">
              <a:alpha val="78431"/>
            </a:schemeClr>
          </a:solidFill>
          <a:ln w="9525" cap="flat" cmpd="sng">
            <a:solidFill>
              <a:srgbClr val="BFBFBF"/>
            </a:solidFill>
            <a:prstDash val="solid"/>
            <a:round/>
            <a:headEnd type="none" w="sm" len="sm"/>
            <a:tailEnd type="none" w="sm" len="sm"/>
          </a:ln>
        </p:spPr>
        <p:txBody>
          <a:bodyPr spcFirstLastPara="1" wrap="square" lIns="0" tIns="0" rIns="0" bIns="0" anchor="t" anchorCtr="0">
            <a:spAutoFit/>
          </a:bodyPr>
          <a:lstStyle/>
          <a:p>
            <a:pPr marL="0" marR="0" lvl="0" indent="0" algn="ctr" rtl="0">
              <a:lnSpc>
                <a:spcPct val="100000"/>
              </a:lnSpc>
              <a:spcBef>
                <a:spcPts val="0"/>
              </a:spcBef>
              <a:spcAft>
                <a:spcPts val="0"/>
              </a:spcAft>
              <a:buClr>
                <a:schemeClr val="lt1"/>
              </a:buClr>
              <a:buSzPts val="1400"/>
              <a:buFont typeface="Arial"/>
              <a:buNone/>
            </a:pPr>
            <a:r>
              <a:rPr lang="en-US" sz="1400" b="0" i="0" u="none" strike="noStrike" cap="none">
                <a:solidFill>
                  <a:schemeClr val="lt1"/>
                </a:solidFill>
                <a:latin typeface="Arial"/>
                <a:ea typeface="Arial"/>
                <a:cs typeface="Arial"/>
                <a:sym typeface="Arial"/>
              </a:rPr>
              <a:t>DM</a:t>
            </a:r>
            <a:endParaRPr sz="1800" b="0" i="0" u="none" strike="noStrike" cap="none">
              <a:solidFill>
                <a:srgbClr val="000000"/>
              </a:solidFill>
              <a:latin typeface="Arial"/>
              <a:ea typeface="Arial"/>
              <a:cs typeface="Arial"/>
              <a:sym typeface="Arial"/>
            </a:endParaRPr>
          </a:p>
        </p:txBody>
      </p:sp>
      <p:sp>
        <p:nvSpPr>
          <p:cNvPr id="453" name="Google Shape;453;p32"/>
          <p:cNvSpPr txBox="1"/>
          <p:nvPr/>
        </p:nvSpPr>
        <p:spPr>
          <a:xfrm>
            <a:off x="3325059" y="4730951"/>
            <a:ext cx="341400" cy="215400"/>
          </a:xfrm>
          <a:prstGeom prst="rect">
            <a:avLst/>
          </a:prstGeom>
          <a:solidFill>
            <a:schemeClr val="dk1">
              <a:alpha val="78431"/>
            </a:schemeClr>
          </a:solidFill>
          <a:ln w="9525" cap="flat" cmpd="sng">
            <a:solidFill>
              <a:srgbClr val="BFBFBF"/>
            </a:solidFill>
            <a:prstDash val="solid"/>
            <a:round/>
            <a:headEnd type="none" w="sm" len="sm"/>
            <a:tailEnd type="none" w="sm" len="sm"/>
          </a:ln>
        </p:spPr>
        <p:txBody>
          <a:bodyPr spcFirstLastPara="1" wrap="square" lIns="0" tIns="0" rIns="0" bIns="0" anchor="t" anchorCtr="0">
            <a:spAutoFit/>
          </a:bodyPr>
          <a:lstStyle/>
          <a:p>
            <a:pPr marL="0" marR="0" lvl="0" indent="0" algn="ctr" rtl="0">
              <a:lnSpc>
                <a:spcPct val="100000"/>
              </a:lnSpc>
              <a:spcBef>
                <a:spcPts val="0"/>
              </a:spcBef>
              <a:spcAft>
                <a:spcPts val="0"/>
              </a:spcAft>
              <a:buClr>
                <a:schemeClr val="lt1"/>
              </a:buClr>
              <a:buSzPts val="1400"/>
              <a:buFont typeface="Arial"/>
              <a:buNone/>
            </a:pPr>
            <a:r>
              <a:rPr lang="en-US" sz="1400" b="0" i="0" u="none" strike="noStrike" cap="none">
                <a:solidFill>
                  <a:schemeClr val="lt1"/>
                </a:solidFill>
                <a:latin typeface="Arial"/>
                <a:ea typeface="Arial"/>
                <a:cs typeface="Arial"/>
                <a:sym typeface="Arial"/>
              </a:rPr>
              <a:t>DM</a:t>
            </a:r>
            <a:endParaRPr sz="1800" b="0" i="0" u="none" strike="noStrike" cap="none">
              <a:solidFill>
                <a:srgbClr val="000000"/>
              </a:solidFill>
              <a:latin typeface="Arial"/>
              <a:ea typeface="Arial"/>
              <a:cs typeface="Arial"/>
              <a:sym typeface="Arial"/>
            </a:endParaRPr>
          </a:p>
        </p:txBody>
      </p:sp>
      <p:sp>
        <p:nvSpPr>
          <p:cNvPr id="454" name="Google Shape;454;p32"/>
          <p:cNvSpPr txBox="1"/>
          <p:nvPr/>
        </p:nvSpPr>
        <p:spPr>
          <a:xfrm>
            <a:off x="6368356" y="4217950"/>
            <a:ext cx="341400" cy="215400"/>
          </a:xfrm>
          <a:prstGeom prst="rect">
            <a:avLst/>
          </a:prstGeom>
          <a:solidFill>
            <a:srgbClr val="C00000">
              <a:alpha val="78431"/>
            </a:srgbClr>
          </a:solidFill>
          <a:ln w="9525" cap="flat" cmpd="sng">
            <a:solidFill>
              <a:srgbClr val="BFBFBF"/>
            </a:solidFill>
            <a:prstDash val="solid"/>
            <a:round/>
            <a:headEnd type="none" w="sm" len="sm"/>
            <a:tailEnd type="none" w="sm" len="sm"/>
          </a:ln>
        </p:spPr>
        <p:txBody>
          <a:bodyPr spcFirstLastPara="1" wrap="square" lIns="0" tIns="0" rIns="0" bIns="0" anchor="t" anchorCtr="0">
            <a:spAutoFit/>
          </a:bodyPr>
          <a:lstStyle/>
          <a:p>
            <a:pPr marL="0" marR="0" lvl="0" indent="0" algn="ctr" rtl="0">
              <a:lnSpc>
                <a:spcPct val="100000"/>
              </a:lnSpc>
              <a:spcBef>
                <a:spcPts val="0"/>
              </a:spcBef>
              <a:spcAft>
                <a:spcPts val="0"/>
              </a:spcAft>
              <a:buClr>
                <a:schemeClr val="lt1"/>
              </a:buClr>
              <a:buSzPts val="1400"/>
              <a:buFont typeface="Arial"/>
              <a:buNone/>
            </a:pPr>
            <a:r>
              <a:rPr lang="en-US" sz="1400" b="0" i="0" u="none" strike="noStrike" cap="none">
                <a:solidFill>
                  <a:schemeClr val="lt1"/>
                </a:solidFill>
                <a:latin typeface="Arial"/>
                <a:ea typeface="Arial"/>
                <a:cs typeface="Arial"/>
                <a:sym typeface="Arial"/>
              </a:rPr>
              <a:t>Dev</a:t>
            </a:r>
            <a:endParaRPr sz="1800" b="0" i="0" u="none" strike="noStrike" cap="none">
              <a:solidFill>
                <a:srgbClr val="000000"/>
              </a:solidFill>
              <a:latin typeface="Arial"/>
              <a:ea typeface="Arial"/>
              <a:cs typeface="Arial"/>
              <a:sym typeface="Arial"/>
            </a:endParaRPr>
          </a:p>
        </p:txBody>
      </p:sp>
      <p:sp>
        <p:nvSpPr>
          <p:cNvPr id="455" name="Google Shape;455;p32"/>
          <p:cNvSpPr txBox="1"/>
          <p:nvPr/>
        </p:nvSpPr>
        <p:spPr>
          <a:xfrm>
            <a:off x="6375572" y="4578204"/>
            <a:ext cx="341400" cy="215400"/>
          </a:xfrm>
          <a:prstGeom prst="rect">
            <a:avLst/>
          </a:prstGeom>
          <a:solidFill>
            <a:schemeClr val="dk1">
              <a:alpha val="78431"/>
            </a:schemeClr>
          </a:solidFill>
          <a:ln w="9525" cap="flat" cmpd="sng">
            <a:solidFill>
              <a:srgbClr val="BFBFBF"/>
            </a:solidFill>
            <a:prstDash val="solid"/>
            <a:round/>
            <a:headEnd type="none" w="sm" len="sm"/>
            <a:tailEnd type="none" w="sm" len="sm"/>
          </a:ln>
        </p:spPr>
        <p:txBody>
          <a:bodyPr spcFirstLastPara="1" wrap="square" lIns="0" tIns="0" rIns="0" bIns="0" anchor="t" anchorCtr="0">
            <a:spAutoFit/>
          </a:bodyPr>
          <a:lstStyle/>
          <a:p>
            <a:pPr marL="0" marR="0" lvl="0" indent="0" algn="ctr" rtl="0">
              <a:lnSpc>
                <a:spcPct val="100000"/>
              </a:lnSpc>
              <a:spcBef>
                <a:spcPts val="0"/>
              </a:spcBef>
              <a:spcAft>
                <a:spcPts val="0"/>
              </a:spcAft>
              <a:buClr>
                <a:schemeClr val="lt1"/>
              </a:buClr>
              <a:buSzPts val="1400"/>
              <a:buFont typeface="Arial"/>
              <a:buNone/>
            </a:pPr>
            <a:r>
              <a:rPr lang="en-US" sz="1400" b="0" i="0" u="none" strike="noStrike" cap="none">
                <a:solidFill>
                  <a:schemeClr val="lt1"/>
                </a:solidFill>
                <a:latin typeface="Arial"/>
                <a:ea typeface="Arial"/>
                <a:cs typeface="Arial"/>
                <a:sym typeface="Arial"/>
              </a:rPr>
              <a:t>DM</a:t>
            </a:r>
            <a:endParaRPr sz="1800" b="0" i="0" u="none" strike="noStrike" cap="none">
              <a:solidFill>
                <a:srgbClr val="000000"/>
              </a:solidFill>
              <a:latin typeface="Arial"/>
              <a:ea typeface="Arial"/>
              <a:cs typeface="Arial"/>
              <a:sym typeface="Arial"/>
            </a:endParaRPr>
          </a:p>
        </p:txBody>
      </p:sp>
      <p:sp>
        <p:nvSpPr>
          <p:cNvPr id="456" name="Google Shape;456;p32"/>
          <p:cNvSpPr txBox="1"/>
          <p:nvPr/>
        </p:nvSpPr>
        <p:spPr>
          <a:xfrm>
            <a:off x="447419" y="399309"/>
            <a:ext cx="7928700" cy="568500"/>
          </a:xfrm>
          <a:prstGeom prst="rect">
            <a:avLst/>
          </a:prstGeom>
          <a:noFill/>
          <a:ln>
            <a:noFill/>
          </a:ln>
        </p:spPr>
        <p:txBody>
          <a:bodyPr spcFirstLastPara="1" wrap="square" lIns="116050" tIns="58025" rIns="116050" bIns="58025" anchor="t" anchorCtr="0">
            <a:noAutofit/>
          </a:bodyPr>
          <a:lstStyle/>
          <a:p>
            <a:pPr marL="0" marR="0" lvl="0" indent="0" algn="l" rtl="0">
              <a:lnSpc>
                <a:spcPct val="90000"/>
              </a:lnSpc>
              <a:spcBef>
                <a:spcPts val="0"/>
              </a:spcBef>
              <a:spcAft>
                <a:spcPts val="0"/>
              </a:spcAft>
              <a:buClr>
                <a:srgbClr val="3F3E3F"/>
              </a:buClr>
              <a:buSzPts val="4100"/>
              <a:buFont typeface="Barlow Condensed SemiBold"/>
              <a:buNone/>
            </a:pPr>
            <a:r>
              <a:rPr lang="en-US" sz="4100">
                <a:solidFill>
                  <a:srgbClr val="3F3E3F"/>
                </a:solidFill>
                <a:latin typeface="Barlow Condensed SemiBold"/>
                <a:ea typeface="Barlow Condensed SemiBold"/>
                <a:cs typeface="Barlow Condensed SemiBold"/>
                <a:sym typeface="Barlow Condensed SemiBold"/>
              </a:rPr>
              <a:t>IN PROGRESS</a:t>
            </a:r>
            <a:endParaRPr sz="1800"/>
          </a:p>
        </p:txBody>
      </p:sp>
      <p:sp>
        <p:nvSpPr>
          <p:cNvPr id="457" name="Google Shape;457;p32"/>
          <p:cNvSpPr txBox="1"/>
          <p:nvPr/>
        </p:nvSpPr>
        <p:spPr>
          <a:xfrm>
            <a:off x="447425" y="1113300"/>
            <a:ext cx="97353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rPr>
              <a:t>A prioritized list of development stories, with the most important at the top. All backlog stories should be assigned a milestone.  In general, avoid adding an assignee to backlog stories because it slows completion of that story when they’re unavailable (eg, on vacation or tied up).</a:t>
            </a:r>
            <a:endParaRPr sz="1200">
              <a:solidFill>
                <a:schemeClr val="dk1"/>
              </a:solidFill>
            </a:endParaRPr>
          </a:p>
        </p:txBody>
      </p:sp>
      <p:sp>
        <p:nvSpPr>
          <p:cNvPr id="458" name="Google Shape;458;p32"/>
          <p:cNvSpPr/>
          <p:nvPr/>
        </p:nvSpPr>
        <p:spPr>
          <a:xfrm>
            <a:off x="889750" y="3347250"/>
            <a:ext cx="215400" cy="215400"/>
          </a:xfrm>
          <a:prstGeom prst="ellipse">
            <a:avLst/>
          </a:prstGeom>
          <a:solidFill>
            <a:srgbClr val="80B2D9"/>
          </a:solidFill>
          <a:ln>
            <a:noFill/>
          </a:ln>
        </p:spPr>
        <p:txBody>
          <a:bodyPr spcFirstLastPara="1" wrap="square" lIns="0" tIns="91425" rIns="0" bIns="91425" anchor="ctr" anchorCtr="0">
            <a:noAutofit/>
          </a:bodyPr>
          <a:lstStyle/>
          <a:p>
            <a:pPr marL="0" lvl="0" indent="0" algn="ctr" rtl="0">
              <a:spcBef>
                <a:spcPts val="0"/>
              </a:spcBef>
              <a:spcAft>
                <a:spcPts val="0"/>
              </a:spcAft>
              <a:buNone/>
            </a:pPr>
            <a:r>
              <a:rPr lang="en-US" sz="1100" b="1">
                <a:solidFill>
                  <a:schemeClr val="lt1"/>
                </a:solidFill>
              </a:rPr>
              <a:t>3</a:t>
            </a:r>
            <a:endParaRPr sz="1100" b="1">
              <a:solidFill>
                <a:schemeClr val="lt1"/>
              </a:solidFill>
            </a:endParaRPr>
          </a:p>
        </p:txBody>
      </p:sp>
      <p:grpSp>
        <p:nvGrpSpPr>
          <p:cNvPr id="459" name="Google Shape;459;p32"/>
          <p:cNvGrpSpPr/>
          <p:nvPr/>
        </p:nvGrpSpPr>
        <p:grpSpPr>
          <a:xfrm>
            <a:off x="710796" y="5242509"/>
            <a:ext cx="2411330" cy="2042196"/>
            <a:chOff x="3962785" y="1105875"/>
            <a:chExt cx="2062200" cy="1852500"/>
          </a:xfrm>
        </p:grpSpPr>
        <p:sp>
          <p:nvSpPr>
            <p:cNvPr id="413" name="Google Shape;413;p32"/>
            <p:cNvSpPr/>
            <p:nvPr/>
          </p:nvSpPr>
          <p:spPr>
            <a:xfrm>
              <a:off x="3962785" y="1105875"/>
              <a:ext cx="2062200" cy="1852500"/>
            </a:xfrm>
            <a:prstGeom prst="roundRect">
              <a:avLst>
                <a:gd name="adj" fmla="val 286"/>
              </a:avLst>
            </a:prstGeom>
            <a:solidFill>
              <a:srgbClr val="F4F4F4"/>
            </a:solidFill>
            <a:ln w="12700" cap="flat" cmpd="sng">
              <a:solidFill>
                <a:srgbClr val="E9E9E9"/>
              </a:solidFill>
              <a:prstDash val="solid"/>
              <a:miter lim="800000"/>
              <a:headEnd type="none" w="sm" len="sm"/>
              <a:tailEnd type="none" w="sm" len="sm"/>
            </a:ln>
          </p:spPr>
          <p:txBody>
            <a:bodyPr spcFirstLastPara="1" wrap="square" lIns="116050" tIns="58025" rIns="116050" bIns="58025" anchor="t" anchorCtr="0">
              <a:noAutofit/>
            </a:bodyPr>
            <a:lstStyle/>
            <a:p>
              <a:pPr marL="0" marR="0" lvl="0" indent="0" algn="l" rtl="0">
                <a:lnSpc>
                  <a:spcPct val="100000"/>
                </a:lnSpc>
                <a:spcBef>
                  <a:spcPts val="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Backlog</a:t>
              </a:r>
              <a:endParaRPr sz="1800" b="0" i="0" u="none" strike="noStrike" cap="none">
                <a:solidFill>
                  <a:srgbClr val="000000"/>
                </a:solidFill>
                <a:latin typeface="Arial"/>
                <a:ea typeface="Arial"/>
                <a:cs typeface="Arial"/>
                <a:sym typeface="Arial"/>
              </a:endParaRPr>
            </a:p>
          </p:txBody>
        </p:sp>
        <p:sp>
          <p:nvSpPr>
            <p:cNvPr id="460" name="Google Shape;460;p32"/>
            <p:cNvSpPr/>
            <p:nvPr/>
          </p:nvSpPr>
          <p:spPr>
            <a:xfrm>
              <a:off x="4033287" y="1552737"/>
              <a:ext cx="1923900" cy="1317000"/>
            </a:xfrm>
            <a:prstGeom prst="roundRect">
              <a:avLst>
                <a:gd name="adj" fmla="val 286"/>
              </a:avLst>
            </a:prstGeom>
            <a:solidFill>
              <a:schemeClr val="lt1"/>
            </a:solidFill>
            <a:ln w="12700" cap="flat" cmpd="sng">
              <a:solidFill>
                <a:srgbClr val="E9E9E9"/>
              </a:solidFill>
              <a:prstDash val="solid"/>
              <a:miter lim="800000"/>
              <a:headEnd type="none" w="sm" len="sm"/>
              <a:tailEnd type="none" w="sm" len="sm"/>
            </a:ln>
          </p:spPr>
          <p:txBody>
            <a:bodyPr spcFirstLastPara="1" wrap="square" lIns="116050" tIns="58025" rIns="116050" bIns="58025"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p:txBody>
        </p:sp>
        <p:cxnSp>
          <p:nvCxnSpPr>
            <p:cNvPr id="461" name="Google Shape;461;p32"/>
            <p:cNvCxnSpPr/>
            <p:nvPr/>
          </p:nvCxnSpPr>
          <p:spPr>
            <a:xfrm>
              <a:off x="3962785" y="1497792"/>
              <a:ext cx="2062200" cy="0"/>
            </a:xfrm>
            <a:prstGeom prst="straightConnector1">
              <a:avLst/>
            </a:prstGeom>
            <a:noFill/>
            <a:ln w="12700" cap="flat" cmpd="sng">
              <a:solidFill>
                <a:srgbClr val="E9E9E9"/>
              </a:solidFill>
              <a:prstDash val="solid"/>
              <a:miter lim="800000"/>
              <a:headEnd type="none" w="sm" len="sm"/>
              <a:tailEnd type="none" w="sm" len="sm"/>
            </a:ln>
          </p:spPr>
        </p:cxnSp>
        <p:pic>
          <p:nvPicPr>
            <p:cNvPr id="462" name="Google Shape;462;p32"/>
            <p:cNvPicPr preferRelativeResize="0"/>
            <p:nvPr/>
          </p:nvPicPr>
          <p:blipFill rotWithShape="1">
            <a:blip r:embed="rId3">
              <a:alphaModFix/>
            </a:blip>
            <a:srcRect/>
            <a:stretch/>
          </p:blipFill>
          <p:spPr>
            <a:xfrm>
              <a:off x="4117596" y="1652056"/>
              <a:ext cx="313694" cy="304601"/>
            </a:xfrm>
            <a:prstGeom prst="rect">
              <a:avLst/>
            </a:prstGeom>
            <a:noFill/>
            <a:ln>
              <a:noFill/>
            </a:ln>
          </p:spPr>
        </p:pic>
        <p:pic>
          <p:nvPicPr>
            <p:cNvPr id="463" name="Google Shape;463;p32"/>
            <p:cNvPicPr preferRelativeResize="0"/>
            <p:nvPr/>
          </p:nvPicPr>
          <p:blipFill rotWithShape="1">
            <a:blip r:embed="rId4">
              <a:alphaModFix/>
            </a:blip>
            <a:srcRect/>
            <a:stretch/>
          </p:blipFill>
          <p:spPr>
            <a:xfrm>
              <a:off x="4203239" y="2122351"/>
              <a:ext cx="199451" cy="213698"/>
            </a:xfrm>
            <a:prstGeom prst="rect">
              <a:avLst/>
            </a:prstGeom>
            <a:noFill/>
            <a:ln>
              <a:noFill/>
            </a:ln>
          </p:spPr>
        </p:pic>
        <p:sp>
          <p:nvSpPr>
            <p:cNvPr id="464" name="Google Shape;464;p32"/>
            <p:cNvSpPr txBox="1"/>
            <p:nvPr/>
          </p:nvSpPr>
          <p:spPr>
            <a:xfrm>
              <a:off x="4402690" y="1642414"/>
              <a:ext cx="447900" cy="303000"/>
            </a:xfrm>
            <a:prstGeom prst="rect">
              <a:avLst/>
            </a:prstGeom>
            <a:noFill/>
            <a:ln>
              <a:noFill/>
            </a:ln>
          </p:spPr>
          <p:txBody>
            <a:bodyPr spcFirstLastPara="1" wrap="square" lIns="116050" tIns="59400" rIns="0" bIns="58025" anchor="t" anchorCtr="0">
              <a:spAutoFit/>
            </a:bodyPr>
            <a:lstStyle/>
            <a:p>
              <a:pPr marL="0" marR="0" lvl="0" indent="0" algn="l" rtl="0">
                <a:lnSpc>
                  <a:spcPct val="100000"/>
                </a:lnSpc>
                <a:spcBef>
                  <a:spcPts val="0"/>
                </a:spcBef>
                <a:spcAft>
                  <a:spcPts val="0"/>
                </a:spcAft>
                <a:buClr>
                  <a:srgbClr val="3F3F3F"/>
                </a:buClr>
                <a:buSzPts val="1400"/>
                <a:buFont typeface="Arial"/>
                <a:buNone/>
              </a:pPr>
              <a:r>
                <a:rPr lang="en-US" sz="1400" b="0" i="0" u="none" strike="noStrike" cap="none">
                  <a:solidFill>
                    <a:srgbClr val="3F3F3F"/>
                  </a:solidFill>
                  <a:latin typeface="Arial"/>
                  <a:ea typeface="Arial"/>
                  <a:cs typeface="Arial"/>
                  <a:sym typeface="Arial"/>
                </a:rPr>
                <a:t>repo</a:t>
              </a:r>
              <a:endParaRPr sz="1800" b="0" i="0" u="none" strike="noStrike" cap="none">
                <a:solidFill>
                  <a:srgbClr val="000000"/>
                </a:solidFill>
                <a:latin typeface="Arial"/>
                <a:ea typeface="Arial"/>
                <a:cs typeface="Arial"/>
                <a:sym typeface="Arial"/>
              </a:endParaRPr>
            </a:p>
          </p:txBody>
        </p:sp>
        <p:sp>
          <p:nvSpPr>
            <p:cNvPr id="465" name="Google Shape;465;p32"/>
            <p:cNvSpPr txBox="1"/>
            <p:nvPr/>
          </p:nvSpPr>
          <p:spPr>
            <a:xfrm>
              <a:off x="4754240" y="1624624"/>
              <a:ext cx="447900" cy="358800"/>
            </a:xfrm>
            <a:prstGeom prst="rect">
              <a:avLst/>
            </a:prstGeom>
            <a:noFill/>
            <a:ln>
              <a:noFill/>
            </a:ln>
          </p:spPr>
          <p:txBody>
            <a:bodyPr spcFirstLastPara="1" wrap="square" lIns="116050" tIns="59400" rIns="0" bIns="58025" anchor="t" anchorCtr="0">
              <a:spAutoFit/>
            </a:bodyPr>
            <a:lstStyle/>
            <a:p>
              <a:pPr marL="0" marR="0" lvl="0" indent="0" algn="l" rtl="0">
                <a:lnSpc>
                  <a:spcPct val="100000"/>
                </a:lnSpc>
                <a:spcBef>
                  <a:spcPts val="0"/>
                </a:spcBef>
                <a:spcAft>
                  <a:spcPts val="0"/>
                </a:spcAft>
                <a:buClr>
                  <a:srgbClr val="3F3F3F"/>
                </a:buClr>
                <a:buSzPts val="1800"/>
                <a:buFont typeface="Arial"/>
                <a:buNone/>
              </a:pPr>
              <a:r>
                <a:rPr lang="en-US" sz="1800" b="0" i="0" u="none" strike="noStrike" cap="none">
                  <a:solidFill>
                    <a:srgbClr val="3F3F3F"/>
                  </a:solidFill>
                  <a:latin typeface="Arial"/>
                  <a:ea typeface="Arial"/>
                  <a:cs typeface="Arial"/>
                  <a:sym typeface="Arial"/>
                </a:rPr>
                <a:t>#1</a:t>
              </a:r>
              <a:endParaRPr sz="1800" b="0" i="0" u="none" strike="noStrike" cap="none">
                <a:solidFill>
                  <a:srgbClr val="000000"/>
                </a:solidFill>
                <a:latin typeface="Arial"/>
                <a:ea typeface="Arial"/>
                <a:cs typeface="Arial"/>
                <a:sym typeface="Arial"/>
              </a:endParaRPr>
            </a:p>
          </p:txBody>
        </p:sp>
        <p:sp>
          <p:nvSpPr>
            <p:cNvPr id="466" name="Google Shape;466;p32"/>
            <p:cNvSpPr txBox="1"/>
            <p:nvPr/>
          </p:nvSpPr>
          <p:spPr>
            <a:xfrm>
              <a:off x="4394738" y="1824367"/>
              <a:ext cx="1505400" cy="358800"/>
            </a:xfrm>
            <a:prstGeom prst="rect">
              <a:avLst/>
            </a:prstGeom>
            <a:noFill/>
            <a:ln>
              <a:noFill/>
            </a:ln>
          </p:spPr>
          <p:txBody>
            <a:bodyPr spcFirstLastPara="1" wrap="square" lIns="116050" tIns="59400" rIns="0" bIns="58025" anchor="t" anchorCtr="0">
              <a:spAutoFit/>
            </a:bodyPr>
            <a:lstStyle/>
            <a:p>
              <a:pPr marL="0" marR="0" lvl="0" indent="0" algn="l" rtl="0">
                <a:lnSpc>
                  <a:spcPct val="100000"/>
                </a:lnSpc>
                <a:spcBef>
                  <a:spcPts val="0"/>
                </a:spcBef>
                <a:spcAft>
                  <a:spcPts val="0"/>
                </a:spcAft>
                <a:buClr>
                  <a:srgbClr val="3F3F3F"/>
                </a:buClr>
                <a:buSzPts val="1800"/>
                <a:buFont typeface="Arial"/>
                <a:buNone/>
              </a:pPr>
              <a:r>
                <a:rPr lang="en-US" sz="1800" b="0" i="0" u="none" strike="noStrike" cap="none">
                  <a:solidFill>
                    <a:srgbClr val="3F3F3F"/>
                  </a:solidFill>
                  <a:latin typeface="Arial"/>
                  <a:ea typeface="Arial"/>
                  <a:cs typeface="Arial"/>
                  <a:sym typeface="Arial"/>
                </a:rPr>
                <a:t>Some issue</a:t>
              </a:r>
              <a:endParaRPr sz="1800" b="0" i="0" u="none" strike="noStrike" cap="none">
                <a:solidFill>
                  <a:srgbClr val="000000"/>
                </a:solidFill>
                <a:latin typeface="Arial"/>
                <a:ea typeface="Arial"/>
                <a:cs typeface="Arial"/>
                <a:sym typeface="Arial"/>
              </a:endParaRPr>
            </a:p>
          </p:txBody>
        </p:sp>
        <p:cxnSp>
          <p:nvCxnSpPr>
            <p:cNvPr id="467" name="Google Shape;467;p32"/>
            <p:cNvCxnSpPr/>
            <p:nvPr/>
          </p:nvCxnSpPr>
          <p:spPr>
            <a:xfrm>
              <a:off x="4035223" y="2440821"/>
              <a:ext cx="1915200" cy="0"/>
            </a:xfrm>
            <a:prstGeom prst="straightConnector1">
              <a:avLst/>
            </a:prstGeom>
            <a:noFill/>
            <a:ln w="12700" cap="flat" cmpd="sng">
              <a:solidFill>
                <a:srgbClr val="E9E9E9"/>
              </a:solidFill>
              <a:prstDash val="solid"/>
              <a:miter lim="800000"/>
              <a:headEnd type="none" w="sm" len="sm"/>
              <a:tailEnd type="none" w="sm" len="sm"/>
            </a:ln>
          </p:spPr>
        </p:cxnSp>
        <p:sp>
          <p:nvSpPr>
            <p:cNvPr id="468" name="Google Shape;468;p32"/>
            <p:cNvSpPr txBox="1"/>
            <p:nvPr/>
          </p:nvSpPr>
          <p:spPr>
            <a:xfrm>
              <a:off x="4394727" y="2099541"/>
              <a:ext cx="1384800" cy="317100"/>
            </a:xfrm>
            <a:prstGeom prst="rect">
              <a:avLst/>
            </a:prstGeom>
            <a:noFill/>
            <a:ln>
              <a:noFill/>
            </a:ln>
          </p:spPr>
          <p:txBody>
            <a:bodyPr spcFirstLastPara="1" wrap="square" lIns="116050" tIns="59400" rIns="0" bIns="58025" anchor="t" anchorCtr="0">
              <a:spAutoFit/>
            </a:bodyPr>
            <a:lstStyle/>
            <a:p>
              <a:pPr marL="0" marR="0" lvl="0" indent="0" algn="l" rtl="0">
                <a:lnSpc>
                  <a:spcPct val="100000"/>
                </a:lnSpc>
                <a:spcBef>
                  <a:spcPts val="0"/>
                </a:spcBef>
                <a:spcAft>
                  <a:spcPts val="0"/>
                </a:spcAft>
                <a:buClr>
                  <a:srgbClr val="7F7F7F"/>
                </a:buClr>
                <a:buSzPts val="1500"/>
                <a:buFont typeface="Arial"/>
                <a:buNone/>
              </a:pPr>
              <a:r>
                <a:rPr lang="en-US" sz="1500" b="0" i="0" u="none" strike="noStrike" cap="none">
                  <a:solidFill>
                    <a:srgbClr val="7F7F7F"/>
                  </a:solidFill>
                  <a:latin typeface="Arial"/>
                  <a:ea typeface="Arial"/>
                  <a:cs typeface="Arial"/>
                  <a:sym typeface="Arial"/>
                </a:rPr>
                <a:t>Sprint x – 1.1</a:t>
              </a:r>
              <a:endParaRPr sz="1800" b="0" i="0" u="none" strike="noStrike" cap="none">
                <a:solidFill>
                  <a:srgbClr val="000000"/>
                </a:solidFill>
                <a:latin typeface="Arial"/>
                <a:ea typeface="Arial"/>
                <a:cs typeface="Arial"/>
                <a:sym typeface="Arial"/>
              </a:endParaRPr>
            </a:p>
          </p:txBody>
        </p:sp>
        <p:sp>
          <p:nvSpPr>
            <p:cNvPr id="469" name="Google Shape;469;p32"/>
            <p:cNvSpPr/>
            <p:nvPr/>
          </p:nvSpPr>
          <p:spPr>
            <a:xfrm>
              <a:off x="4402690" y="2569150"/>
              <a:ext cx="447900" cy="201600"/>
            </a:xfrm>
            <a:prstGeom prst="roundRect">
              <a:avLst>
                <a:gd name="adj" fmla="val 3555"/>
              </a:avLst>
            </a:prstGeom>
            <a:solidFill>
              <a:srgbClr val="A2EFEF"/>
            </a:solidFill>
            <a:ln>
              <a:noFill/>
            </a:ln>
            <a:effectLst>
              <a:outerShdw blurRad="50800" dist="38100" dir="2700000" sx="97000" sy="97000" algn="tl" rotWithShape="0">
                <a:srgbClr val="000000">
                  <a:alpha val="40000"/>
                </a:srgbClr>
              </a:outerShdw>
            </a:effectLst>
          </p:spPr>
          <p:txBody>
            <a:bodyPr spcFirstLastPara="1" wrap="square" lIns="45700" tIns="59400" rIns="45700" bIns="58025" anchor="ctr" anchorCtr="0">
              <a:noAutofit/>
            </a:bodyPr>
            <a:lstStyle/>
            <a:p>
              <a:pPr marL="0" marR="0" lvl="0" indent="0" algn="ctr" rtl="0">
                <a:lnSpc>
                  <a:spcPct val="100000"/>
                </a:lnSpc>
                <a:spcBef>
                  <a:spcPts val="0"/>
                </a:spcBef>
                <a:spcAft>
                  <a:spcPts val="0"/>
                </a:spcAft>
                <a:buClr>
                  <a:srgbClr val="262626"/>
                </a:buClr>
                <a:buSzPts val="1400"/>
                <a:buFont typeface="Arial"/>
                <a:buNone/>
              </a:pPr>
              <a:r>
                <a:rPr lang="en-US" sz="1400" b="0" i="0" u="none" strike="noStrike" cap="none">
                  <a:solidFill>
                    <a:srgbClr val="262626"/>
                  </a:solidFill>
                  <a:latin typeface="Arial"/>
                  <a:ea typeface="Arial"/>
                  <a:cs typeface="Arial"/>
                  <a:sym typeface="Arial"/>
                </a:rPr>
                <a:t>label</a:t>
              </a:r>
              <a:endParaRPr sz="1800" b="0" i="0" u="none" strike="noStrike" cap="none">
                <a:solidFill>
                  <a:srgbClr val="000000"/>
                </a:solidFill>
                <a:latin typeface="Arial"/>
                <a:ea typeface="Arial"/>
                <a:cs typeface="Arial"/>
                <a:sym typeface="Arial"/>
              </a:endParaRPr>
            </a:p>
          </p:txBody>
        </p:sp>
      </p:grpSp>
      <p:sp>
        <p:nvSpPr>
          <p:cNvPr id="470" name="Google Shape;470;p32"/>
          <p:cNvSpPr/>
          <p:nvPr/>
        </p:nvSpPr>
        <p:spPr>
          <a:xfrm>
            <a:off x="889750" y="6871400"/>
            <a:ext cx="215400" cy="215400"/>
          </a:xfrm>
          <a:prstGeom prst="ellipse">
            <a:avLst/>
          </a:prstGeom>
          <a:solidFill>
            <a:srgbClr val="80B2D9"/>
          </a:solidFill>
          <a:ln>
            <a:noFill/>
          </a:ln>
        </p:spPr>
        <p:txBody>
          <a:bodyPr spcFirstLastPara="1" wrap="square" lIns="0" tIns="91425" rIns="0" bIns="91425" anchor="ctr" anchorCtr="0">
            <a:noAutofit/>
          </a:bodyPr>
          <a:lstStyle/>
          <a:p>
            <a:pPr marL="0" lvl="0" indent="0" algn="ctr" rtl="0">
              <a:spcBef>
                <a:spcPts val="0"/>
              </a:spcBef>
              <a:spcAft>
                <a:spcPts val="0"/>
              </a:spcAft>
              <a:buNone/>
            </a:pPr>
            <a:r>
              <a:rPr lang="en-US" sz="1100" b="1">
                <a:solidFill>
                  <a:schemeClr val="lt1"/>
                </a:solidFill>
              </a:rPr>
              <a:t>3</a:t>
            </a:r>
            <a:endParaRPr sz="1100" b="1">
              <a:solidFill>
                <a:schemeClr val="lt1"/>
              </a:solidFill>
            </a:endParaRPr>
          </a:p>
        </p:txBody>
      </p:sp>
      <p:sp>
        <p:nvSpPr>
          <p:cNvPr id="471" name="Google Shape;471;p32"/>
          <p:cNvSpPr/>
          <p:nvPr/>
        </p:nvSpPr>
        <p:spPr>
          <a:xfrm>
            <a:off x="3925125" y="5079600"/>
            <a:ext cx="215400" cy="215400"/>
          </a:xfrm>
          <a:prstGeom prst="ellipse">
            <a:avLst/>
          </a:prstGeom>
          <a:solidFill>
            <a:srgbClr val="80B2D9"/>
          </a:solidFill>
          <a:ln>
            <a:noFill/>
          </a:ln>
        </p:spPr>
        <p:txBody>
          <a:bodyPr spcFirstLastPara="1" wrap="square" lIns="0" tIns="91425" rIns="0" bIns="91425" anchor="ctr" anchorCtr="0">
            <a:noAutofit/>
          </a:bodyPr>
          <a:lstStyle/>
          <a:p>
            <a:pPr marL="0" lvl="0" indent="0" algn="ctr" rtl="0">
              <a:spcBef>
                <a:spcPts val="0"/>
              </a:spcBef>
              <a:spcAft>
                <a:spcPts val="0"/>
              </a:spcAft>
              <a:buNone/>
            </a:pPr>
            <a:r>
              <a:rPr lang="en-US" sz="1100" b="1">
                <a:solidFill>
                  <a:schemeClr val="lt1"/>
                </a:solidFill>
              </a:rPr>
              <a:t>3</a:t>
            </a:r>
            <a:endParaRPr sz="1100" b="1">
              <a:solidFill>
                <a:schemeClr val="lt1"/>
              </a:solidFill>
            </a:endParaRPr>
          </a:p>
        </p:txBody>
      </p:sp>
      <p:sp>
        <p:nvSpPr>
          <p:cNvPr id="472" name="Google Shape;472;p32"/>
          <p:cNvSpPr/>
          <p:nvPr/>
        </p:nvSpPr>
        <p:spPr>
          <a:xfrm>
            <a:off x="7365050" y="4167875"/>
            <a:ext cx="215400" cy="215400"/>
          </a:xfrm>
          <a:prstGeom prst="ellipse">
            <a:avLst/>
          </a:prstGeom>
          <a:solidFill>
            <a:srgbClr val="80B2D9"/>
          </a:solidFill>
          <a:ln>
            <a:noFill/>
          </a:ln>
        </p:spPr>
        <p:txBody>
          <a:bodyPr spcFirstLastPara="1" wrap="square" lIns="0" tIns="91425" rIns="0" bIns="91425" anchor="ctr" anchorCtr="0">
            <a:noAutofit/>
          </a:bodyPr>
          <a:lstStyle/>
          <a:p>
            <a:pPr marL="0" lvl="0" indent="0" algn="ctr" rtl="0">
              <a:spcBef>
                <a:spcPts val="0"/>
              </a:spcBef>
              <a:spcAft>
                <a:spcPts val="0"/>
              </a:spcAft>
              <a:buNone/>
            </a:pPr>
            <a:r>
              <a:rPr lang="en-US" sz="1100" b="1">
                <a:solidFill>
                  <a:schemeClr val="lt1"/>
                </a:solidFill>
              </a:rPr>
              <a:t>3</a:t>
            </a:r>
            <a:endParaRPr sz="1100" b="1">
              <a:solidFill>
                <a:schemeClr val="lt1"/>
              </a:solidFill>
            </a:endParaRPr>
          </a:p>
        </p:txBody>
      </p:sp>
      <p:sp>
        <p:nvSpPr>
          <p:cNvPr id="473" name="Google Shape;473;p32"/>
          <p:cNvSpPr/>
          <p:nvPr/>
        </p:nvSpPr>
        <p:spPr>
          <a:xfrm>
            <a:off x="7543625" y="6883750"/>
            <a:ext cx="215400" cy="215400"/>
          </a:xfrm>
          <a:prstGeom prst="ellipse">
            <a:avLst/>
          </a:prstGeom>
          <a:solidFill>
            <a:srgbClr val="80B2D9"/>
          </a:solidFill>
          <a:ln>
            <a:noFill/>
          </a:ln>
        </p:spPr>
        <p:txBody>
          <a:bodyPr spcFirstLastPara="1" wrap="square" lIns="0" tIns="91425" rIns="0" bIns="91425" anchor="ctr" anchorCtr="0">
            <a:noAutofit/>
          </a:bodyPr>
          <a:lstStyle/>
          <a:p>
            <a:pPr marL="0" lvl="0" indent="0" algn="ctr" rtl="0">
              <a:spcBef>
                <a:spcPts val="0"/>
              </a:spcBef>
              <a:spcAft>
                <a:spcPts val="0"/>
              </a:spcAft>
              <a:buNone/>
            </a:pPr>
            <a:r>
              <a:rPr lang="en-US" sz="1100" b="1">
                <a:solidFill>
                  <a:schemeClr val="lt1"/>
                </a:solidFill>
              </a:rPr>
              <a:t>3</a:t>
            </a:r>
            <a:endParaRPr sz="1100" b="1">
              <a:solidFill>
                <a:schemeClr val="lt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grpSp>
        <p:nvGrpSpPr>
          <p:cNvPr id="478" name="Google Shape;478;p33"/>
          <p:cNvGrpSpPr/>
          <p:nvPr/>
        </p:nvGrpSpPr>
        <p:grpSpPr>
          <a:xfrm>
            <a:off x="7695228" y="3021391"/>
            <a:ext cx="2411357" cy="2042172"/>
            <a:chOff x="6290332" y="4326952"/>
            <a:chExt cx="2062223" cy="1852478"/>
          </a:xfrm>
        </p:grpSpPr>
        <p:grpSp>
          <p:nvGrpSpPr>
            <p:cNvPr id="479" name="Google Shape;479;p33"/>
            <p:cNvGrpSpPr/>
            <p:nvPr/>
          </p:nvGrpSpPr>
          <p:grpSpPr>
            <a:xfrm>
              <a:off x="6290332" y="4326952"/>
              <a:ext cx="2062223" cy="1852478"/>
              <a:chOff x="3962785" y="1105875"/>
              <a:chExt cx="2062223" cy="1852478"/>
            </a:xfrm>
          </p:grpSpPr>
          <p:sp>
            <p:nvSpPr>
              <p:cNvPr id="480" name="Google Shape;480;p33"/>
              <p:cNvSpPr/>
              <p:nvPr/>
            </p:nvSpPr>
            <p:spPr>
              <a:xfrm>
                <a:off x="3962785" y="1105875"/>
                <a:ext cx="2062223" cy="1852478"/>
              </a:xfrm>
              <a:prstGeom prst="roundRect">
                <a:avLst>
                  <a:gd name="adj" fmla="val 286"/>
                </a:avLst>
              </a:prstGeom>
              <a:solidFill>
                <a:srgbClr val="F4F4F4"/>
              </a:solidFill>
              <a:ln w="12700" cap="flat" cmpd="sng">
                <a:solidFill>
                  <a:srgbClr val="E9E9E9"/>
                </a:solidFill>
                <a:prstDash val="solid"/>
                <a:miter lim="800000"/>
                <a:headEnd type="none" w="sm" len="sm"/>
                <a:tailEnd type="none" w="sm" len="sm"/>
              </a:ln>
            </p:spPr>
            <p:txBody>
              <a:bodyPr spcFirstLastPara="1" wrap="square" lIns="116050" tIns="58025" rIns="116050" bIns="58025" anchor="t" anchorCtr="0">
                <a:noAutofit/>
              </a:bodyPr>
              <a:lstStyle/>
              <a:p>
                <a:pPr marL="0" marR="0" lvl="0" indent="0" algn="l" rtl="0">
                  <a:lnSpc>
                    <a:spcPct val="100000"/>
                  </a:lnSpc>
                  <a:spcBef>
                    <a:spcPts val="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Closed</a:t>
                </a:r>
                <a:endParaRPr sz="1800" b="0" i="0" u="none" strike="noStrike" cap="none">
                  <a:solidFill>
                    <a:srgbClr val="000000"/>
                  </a:solidFill>
                  <a:latin typeface="Arial"/>
                  <a:ea typeface="Arial"/>
                  <a:cs typeface="Arial"/>
                  <a:sym typeface="Arial"/>
                </a:endParaRPr>
              </a:p>
            </p:txBody>
          </p:sp>
          <p:sp>
            <p:nvSpPr>
              <p:cNvPr id="481" name="Google Shape;481;p33"/>
              <p:cNvSpPr/>
              <p:nvPr/>
            </p:nvSpPr>
            <p:spPr>
              <a:xfrm>
                <a:off x="4033287" y="1552737"/>
                <a:ext cx="1923758" cy="1317072"/>
              </a:xfrm>
              <a:prstGeom prst="roundRect">
                <a:avLst>
                  <a:gd name="adj" fmla="val 286"/>
                </a:avLst>
              </a:prstGeom>
              <a:solidFill>
                <a:schemeClr val="lt1"/>
              </a:solidFill>
              <a:ln w="12700" cap="flat" cmpd="sng">
                <a:solidFill>
                  <a:srgbClr val="E9E9E9"/>
                </a:solidFill>
                <a:prstDash val="solid"/>
                <a:miter lim="800000"/>
                <a:headEnd type="none" w="sm" len="sm"/>
                <a:tailEnd type="none" w="sm" len="sm"/>
              </a:ln>
            </p:spPr>
            <p:txBody>
              <a:bodyPr spcFirstLastPara="1" wrap="square" lIns="116050" tIns="58025" rIns="116050" bIns="58025"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p:txBody>
          </p:sp>
          <p:cxnSp>
            <p:nvCxnSpPr>
              <p:cNvPr id="482" name="Google Shape;482;p33"/>
              <p:cNvCxnSpPr/>
              <p:nvPr/>
            </p:nvCxnSpPr>
            <p:spPr>
              <a:xfrm>
                <a:off x="3962785" y="1497792"/>
                <a:ext cx="2062223" cy="0"/>
              </a:xfrm>
              <a:prstGeom prst="straightConnector1">
                <a:avLst/>
              </a:prstGeom>
              <a:noFill/>
              <a:ln w="12700" cap="flat" cmpd="sng">
                <a:solidFill>
                  <a:srgbClr val="E9E9E9"/>
                </a:solidFill>
                <a:prstDash val="solid"/>
                <a:miter lim="800000"/>
                <a:headEnd type="none" w="sm" len="sm"/>
                <a:tailEnd type="none" w="sm" len="sm"/>
              </a:ln>
            </p:spPr>
          </p:cxnSp>
          <p:pic>
            <p:nvPicPr>
              <p:cNvPr id="483" name="Google Shape;483;p33"/>
              <p:cNvPicPr preferRelativeResize="0"/>
              <p:nvPr/>
            </p:nvPicPr>
            <p:blipFill rotWithShape="1">
              <a:blip r:embed="rId3">
                <a:alphaModFix/>
              </a:blip>
              <a:srcRect/>
              <a:stretch/>
            </p:blipFill>
            <p:spPr>
              <a:xfrm>
                <a:off x="4117596" y="1652056"/>
                <a:ext cx="313694" cy="304601"/>
              </a:xfrm>
              <a:prstGeom prst="rect">
                <a:avLst/>
              </a:prstGeom>
              <a:noFill/>
              <a:ln>
                <a:noFill/>
              </a:ln>
            </p:spPr>
          </p:pic>
          <p:pic>
            <p:nvPicPr>
              <p:cNvPr id="484" name="Google Shape;484;p33"/>
              <p:cNvPicPr preferRelativeResize="0"/>
              <p:nvPr/>
            </p:nvPicPr>
            <p:blipFill rotWithShape="1">
              <a:blip r:embed="rId4">
                <a:alphaModFix/>
              </a:blip>
              <a:srcRect/>
              <a:stretch/>
            </p:blipFill>
            <p:spPr>
              <a:xfrm>
                <a:off x="4203239" y="2122351"/>
                <a:ext cx="199451" cy="213698"/>
              </a:xfrm>
              <a:prstGeom prst="rect">
                <a:avLst/>
              </a:prstGeom>
              <a:noFill/>
              <a:ln>
                <a:noFill/>
              </a:ln>
            </p:spPr>
          </p:pic>
          <p:sp>
            <p:nvSpPr>
              <p:cNvPr id="485" name="Google Shape;485;p33"/>
              <p:cNvSpPr txBox="1"/>
              <p:nvPr/>
            </p:nvSpPr>
            <p:spPr>
              <a:xfrm>
                <a:off x="4402690" y="1642414"/>
                <a:ext cx="447900" cy="303000"/>
              </a:xfrm>
              <a:prstGeom prst="rect">
                <a:avLst/>
              </a:prstGeom>
              <a:noFill/>
              <a:ln>
                <a:noFill/>
              </a:ln>
            </p:spPr>
            <p:txBody>
              <a:bodyPr spcFirstLastPara="1" wrap="square" lIns="116050" tIns="59400" rIns="0" bIns="58025" anchor="t" anchorCtr="0">
                <a:spAutoFit/>
              </a:bodyPr>
              <a:lstStyle/>
              <a:p>
                <a:pPr marL="0" marR="0" lvl="0" indent="0" algn="l" rtl="0">
                  <a:lnSpc>
                    <a:spcPct val="100000"/>
                  </a:lnSpc>
                  <a:spcBef>
                    <a:spcPts val="0"/>
                  </a:spcBef>
                  <a:spcAft>
                    <a:spcPts val="0"/>
                  </a:spcAft>
                  <a:buClr>
                    <a:srgbClr val="3F3F3F"/>
                  </a:buClr>
                  <a:buSzPts val="1400"/>
                  <a:buFont typeface="Arial"/>
                  <a:buNone/>
                </a:pPr>
                <a:r>
                  <a:rPr lang="en-US" sz="1400" b="0" i="0" u="none" strike="noStrike" cap="none">
                    <a:solidFill>
                      <a:srgbClr val="3F3F3F"/>
                    </a:solidFill>
                    <a:latin typeface="Arial"/>
                    <a:ea typeface="Arial"/>
                    <a:cs typeface="Arial"/>
                    <a:sym typeface="Arial"/>
                  </a:rPr>
                  <a:t>repo</a:t>
                </a:r>
                <a:endParaRPr sz="1800" b="0" i="0" u="none" strike="noStrike" cap="none">
                  <a:solidFill>
                    <a:srgbClr val="000000"/>
                  </a:solidFill>
                  <a:latin typeface="Arial"/>
                  <a:ea typeface="Arial"/>
                  <a:cs typeface="Arial"/>
                  <a:sym typeface="Arial"/>
                </a:endParaRPr>
              </a:p>
            </p:txBody>
          </p:sp>
          <p:sp>
            <p:nvSpPr>
              <p:cNvPr id="486" name="Google Shape;486;p33"/>
              <p:cNvSpPr txBox="1"/>
              <p:nvPr/>
            </p:nvSpPr>
            <p:spPr>
              <a:xfrm>
                <a:off x="4754240" y="1624624"/>
                <a:ext cx="447900" cy="358800"/>
              </a:xfrm>
              <a:prstGeom prst="rect">
                <a:avLst/>
              </a:prstGeom>
              <a:noFill/>
              <a:ln>
                <a:noFill/>
              </a:ln>
            </p:spPr>
            <p:txBody>
              <a:bodyPr spcFirstLastPara="1" wrap="square" lIns="116050" tIns="59400" rIns="0" bIns="58025" anchor="t" anchorCtr="0">
                <a:spAutoFit/>
              </a:bodyPr>
              <a:lstStyle/>
              <a:p>
                <a:pPr marL="0" marR="0" lvl="0" indent="0" algn="l" rtl="0">
                  <a:lnSpc>
                    <a:spcPct val="100000"/>
                  </a:lnSpc>
                  <a:spcBef>
                    <a:spcPts val="0"/>
                  </a:spcBef>
                  <a:spcAft>
                    <a:spcPts val="0"/>
                  </a:spcAft>
                  <a:buClr>
                    <a:srgbClr val="3F3F3F"/>
                  </a:buClr>
                  <a:buSzPts val="1800"/>
                  <a:buFont typeface="Arial"/>
                  <a:buNone/>
                </a:pPr>
                <a:r>
                  <a:rPr lang="en-US" sz="1800" b="0" i="0" u="none" strike="noStrike" cap="none">
                    <a:solidFill>
                      <a:srgbClr val="3F3F3F"/>
                    </a:solidFill>
                    <a:latin typeface="Arial"/>
                    <a:ea typeface="Arial"/>
                    <a:cs typeface="Arial"/>
                    <a:sym typeface="Arial"/>
                  </a:rPr>
                  <a:t>#1</a:t>
                </a:r>
                <a:endParaRPr sz="1800" b="0" i="0" u="none" strike="noStrike" cap="none">
                  <a:solidFill>
                    <a:srgbClr val="000000"/>
                  </a:solidFill>
                  <a:latin typeface="Arial"/>
                  <a:ea typeface="Arial"/>
                  <a:cs typeface="Arial"/>
                  <a:sym typeface="Arial"/>
                </a:endParaRPr>
              </a:p>
            </p:txBody>
          </p:sp>
          <p:sp>
            <p:nvSpPr>
              <p:cNvPr id="487" name="Google Shape;487;p33"/>
              <p:cNvSpPr txBox="1"/>
              <p:nvPr/>
            </p:nvSpPr>
            <p:spPr>
              <a:xfrm>
                <a:off x="4394730" y="1824361"/>
                <a:ext cx="1384800" cy="358800"/>
              </a:xfrm>
              <a:prstGeom prst="rect">
                <a:avLst/>
              </a:prstGeom>
              <a:noFill/>
              <a:ln>
                <a:noFill/>
              </a:ln>
            </p:spPr>
            <p:txBody>
              <a:bodyPr spcFirstLastPara="1" wrap="square" lIns="116050" tIns="59400" rIns="0" bIns="58025" anchor="t" anchorCtr="0">
                <a:spAutoFit/>
              </a:bodyPr>
              <a:lstStyle/>
              <a:p>
                <a:pPr marL="0" marR="0" lvl="0" indent="0" algn="l" rtl="0">
                  <a:lnSpc>
                    <a:spcPct val="100000"/>
                  </a:lnSpc>
                  <a:spcBef>
                    <a:spcPts val="0"/>
                  </a:spcBef>
                  <a:spcAft>
                    <a:spcPts val="0"/>
                  </a:spcAft>
                  <a:buClr>
                    <a:srgbClr val="3F3F3F"/>
                  </a:buClr>
                  <a:buSzPts val="1800"/>
                  <a:buFont typeface="Arial"/>
                  <a:buNone/>
                </a:pPr>
                <a:r>
                  <a:rPr lang="en-US" sz="1800" b="0" i="0" u="none" strike="noStrike" cap="none">
                    <a:solidFill>
                      <a:srgbClr val="3F3F3F"/>
                    </a:solidFill>
                    <a:latin typeface="Arial"/>
                    <a:ea typeface="Arial"/>
                    <a:cs typeface="Arial"/>
                    <a:sym typeface="Arial"/>
                  </a:rPr>
                  <a:t>Some issue</a:t>
                </a:r>
                <a:endParaRPr sz="1800" b="0" i="0" u="none" strike="noStrike" cap="none">
                  <a:solidFill>
                    <a:srgbClr val="000000"/>
                  </a:solidFill>
                  <a:latin typeface="Arial"/>
                  <a:ea typeface="Arial"/>
                  <a:cs typeface="Arial"/>
                  <a:sym typeface="Arial"/>
                </a:endParaRPr>
              </a:p>
            </p:txBody>
          </p:sp>
          <p:cxnSp>
            <p:nvCxnSpPr>
              <p:cNvPr id="488" name="Google Shape;488;p33"/>
              <p:cNvCxnSpPr/>
              <p:nvPr/>
            </p:nvCxnSpPr>
            <p:spPr>
              <a:xfrm>
                <a:off x="4035223" y="2440821"/>
                <a:ext cx="1915084" cy="0"/>
              </a:xfrm>
              <a:prstGeom prst="straightConnector1">
                <a:avLst/>
              </a:prstGeom>
              <a:noFill/>
              <a:ln w="12700" cap="flat" cmpd="sng">
                <a:solidFill>
                  <a:srgbClr val="E9E9E9"/>
                </a:solidFill>
                <a:prstDash val="solid"/>
                <a:miter lim="800000"/>
                <a:headEnd type="none" w="sm" len="sm"/>
                <a:tailEnd type="none" w="sm" len="sm"/>
              </a:ln>
            </p:spPr>
          </p:cxnSp>
          <p:sp>
            <p:nvSpPr>
              <p:cNvPr id="489" name="Google Shape;489;p33"/>
              <p:cNvSpPr txBox="1"/>
              <p:nvPr/>
            </p:nvSpPr>
            <p:spPr>
              <a:xfrm>
                <a:off x="4394727" y="2099541"/>
                <a:ext cx="1384800" cy="317100"/>
              </a:xfrm>
              <a:prstGeom prst="rect">
                <a:avLst/>
              </a:prstGeom>
              <a:noFill/>
              <a:ln>
                <a:noFill/>
              </a:ln>
            </p:spPr>
            <p:txBody>
              <a:bodyPr spcFirstLastPara="1" wrap="square" lIns="116050" tIns="59400" rIns="0" bIns="58025" anchor="t" anchorCtr="0">
                <a:spAutoFit/>
              </a:bodyPr>
              <a:lstStyle/>
              <a:p>
                <a:pPr marL="0" marR="0" lvl="0" indent="0" algn="l" rtl="0">
                  <a:lnSpc>
                    <a:spcPct val="100000"/>
                  </a:lnSpc>
                  <a:spcBef>
                    <a:spcPts val="0"/>
                  </a:spcBef>
                  <a:spcAft>
                    <a:spcPts val="0"/>
                  </a:spcAft>
                  <a:buClr>
                    <a:srgbClr val="7F7F7F"/>
                  </a:buClr>
                  <a:buSzPts val="1500"/>
                  <a:buFont typeface="Arial"/>
                  <a:buNone/>
                </a:pPr>
                <a:r>
                  <a:rPr lang="en-US" sz="1500" b="0" i="0" u="none" strike="noStrike" cap="none">
                    <a:solidFill>
                      <a:srgbClr val="7F7F7F"/>
                    </a:solidFill>
                    <a:latin typeface="Arial"/>
                    <a:ea typeface="Arial"/>
                    <a:cs typeface="Arial"/>
                    <a:sym typeface="Arial"/>
                  </a:rPr>
                  <a:t>Sprint x – 1.1</a:t>
                </a:r>
                <a:endParaRPr sz="1800" b="0" i="0" u="none" strike="noStrike" cap="none">
                  <a:solidFill>
                    <a:srgbClr val="000000"/>
                  </a:solidFill>
                  <a:latin typeface="Arial"/>
                  <a:ea typeface="Arial"/>
                  <a:cs typeface="Arial"/>
                  <a:sym typeface="Arial"/>
                </a:endParaRPr>
              </a:p>
            </p:txBody>
          </p:sp>
          <p:sp>
            <p:nvSpPr>
              <p:cNvPr id="490" name="Google Shape;490;p33"/>
              <p:cNvSpPr/>
              <p:nvPr/>
            </p:nvSpPr>
            <p:spPr>
              <a:xfrm>
                <a:off x="4371977" y="2569150"/>
                <a:ext cx="447861" cy="201512"/>
              </a:xfrm>
              <a:prstGeom prst="roundRect">
                <a:avLst>
                  <a:gd name="adj" fmla="val 3555"/>
                </a:avLst>
              </a:prstGeom>
              <a:solidFill>
                <a:srgbClr val="A2EFEF"/>
              </a:solidFill>
              <a:ln>
                <a:noFill/>
              </a:ln>
              <a:effectLst>
                <a:outerShdw blurRad="50800" dist="38100" dir="2700000" sx="97000" sy="97000" algn="tl" rotWithShape="0">
                  <a:srgbClr val="000000">
                    <a:alpha val="40000"/>
                  </a:srgbClr>
                </a:outerShdw>
              </a:effectLst>
            </p:spPr>
            <p:txBody>
              <a:bodyPr spcFirstLastPara="1" wrap="square" lIns="45700" tIns="59400" rIns="45700" bIns="58025" anchor="ctr" anchorCtr="0">
                <a:noAutofit/>
              </a:bodyPr>
              <a:lstStyle/>
              <a:p>
                <a:pPr marL="0" marR="0" lvl="0" indent="0" algn="ctr" rtl="0">
                  <a:lnSpc>
                    <a:spcPct val="100000"/>
                  </a:lnSpc>
                  <a:spcBef>
                    <a:spcPts val="0"/>
                  </a:spcBef>
                  <a:spcAft>
                    <a:spcPts val="0"/>
                  </a:spcAft>
                  <a:buClr>
                    <a:srgbClr val="262626"/>
                  </a:buClr>
                  <a:buSzPts val="1400"/>
                  <a:buFont typeface="Arial"/>
                  <a:buNone/>
                </a:pPr>
                <a:r>
                  <a:rPr lang="en-US" sz="1400" b="0" i="0" u="none" strike="noStrike" cap="none">
                    <a:solidFill>
                      <a:srgbClr val="262626"/>
                    </a:solidFill>
                    <a:latin typeface="Arial"/>
                    <a:ea typeface="Arial"/>
                    <a:cs typeface="Arial"/>
                    <a:sym typeface="Arial"/>
                  </a:rPr>
                  <a:t>label</a:t>
                </a:r>
                <a:endParaRPr sz="1800" b="0" i="0" u="none" strike="noStrike" cap="none">
                  <a:solidFill>
                    <a:srgbClr val="000000"/>
                  </a:solidFill>
                  <a:latin typeface="Arial"/>
                  <a:ea typeface="Arial"/>
                  <a:cs typeface="Arial"/>
                  <a:sym typeface="Arial"/>
                </a:endParaRPr>
              </a:p>
            </p:txBody>
          </p:sp>
        </p:grpSp>
        <p:sp>
          <p:nvSpPr>
            <p:cNvPr id="491" name="Google Shape;491;p33"/>
            <p:cNvSpPr/>
            <p:nvPr/>
          </p:nvSpPr>
          <p:spPr>
            <a:xfrm>
              <a:off x="7192972" y="5790227"/>
              <a:ext cx="542382" cy="201512"/>
            </a:xfrm>
            <a:prstGeom prst="roundRect">
              <a:avLst>
                <a:gd name="adj" fmla="val 3555"/>
              </a:avLst>
            </a:prstGeom>
            <a:solidFill>
              <a:srgbClr val="E9E9E9"/>
            </a:solidFill>
            <a:ln>
              <a:noFill/>
            </a:ln>
            <a:effectLst>
              <a:outerShdw blurRad="50800" dist="38100" dir="2700000" sx="97000" sy="97000" algn="tl" rotWithShape="0">
                <a:srgbClr val="000000">
                  <a:alpha val="40000"/>
                </a:srgbClr>
              </a:outerShdw>
            </a:effectLst>
          </p:spPr>
          <p:txBody>
            <a:bodyPr spcFirstLastPara="1" wrap="square" lIns="45700" tIns="59400" rIns="45700" bIns="58025" anchor="ctr" anchorCtr="0">
              <a:noAutofit/>
            </a:bodyPr>
            <a:lstStyle/>
            <a:p>
              <a:pPr marL="0" marR="0" lvl="0" indent="0" algn="ctr" rtl="0">
                <a:lnSpc>
                  <a:spcPct val="100000"/>
                </a:lnSpc>
                <a:spcBef>
                  <a:spcPts val="0"/>
                </a:spcBef>
                <a:spcAft>
                  <a:spcPts val="0"/>
                </a:spcAft>
                <a:buClr>
                  <a:srgbClr val="262626"/>
                </a:buClr>
                <a:buSzPts val="1400"/>
                <a:buFont typeface="Arial"/>
                <a:buNone/>
              </a:pPr>
              <a:r>
                <a:rPr lang="en-US" sz="1400" b="0" i="0" u="none" strike="noStrike" cap="none">
                  <a:solidFill>
                    <a:srgbClr val="262626"/>
                  </a:solidFill>
                  <a:latin typeface="Arial"/>
                  <a:ea typeface="Arial"/>
                  <a:cs typeface="Arial"/>
                  <a:sym typeface="Arial"/>
                </a:rPr>
                <a:t>invalid</a:t>
              </a:r>
              <a:endParaRPr sz="1800" b="0" i="0" u="none" strike="noStrike" cap="none">
                <a:solidFill>
                  <a:srgbClr val="000000"/>
                </a:solidFill>
                <a:latin typeface="Arial"/>
                <a:ea typeface="Arial"/>
                <a:cs typeface="Arial"/>
                <a:sym typeface="Arial"/>
              </a:endParaRPr>
            </a:p>
          </p:txBody>
        </p:sp>
      </p:grpSp>
      <p:cxnSp>
        <p:nvCxnSpPr>
          <p:cNvPr id="492" name="Google Shape;492;p33"/>
          <p:cNvCxnSpPr>
            <a:stCxn id="493" idx="3"/>
            <a:endCxn id="480" idx="1"/>
          </p:cNvCxnSpPr>
          <p:nvPr/>
        </p:nvCxnSpPr>
        <p:spPr>
          <a:xfrm rot="10800000" flipH="1">
            <a:off x="6177185" y="4042384"/>
            <a:ext cx="1518000" cy="3900"/>
          </a:xfrm>
          <a:prstGeom prst="curvedConnector3">
            <a:avLst>
              <a:gd name="adj1" fmla="val 49994"/>
            </a:avLst>
          </a:prstGeom>
          <a:noFill/>
          <a:ln w="19050" cap="flat" cmpd="sng">
            <a:solidFill>
              <a:srgbClr val="BFBFBF"/>
            </a:solidFill>
            <a:prstDash val="solid"/>
            <a:miter lim="800000"/>
            <a:headEnd type="none" w="sm" len="sm"/>
            <a:tailEnd type="triangle" w="med" len="med"/>
          </a:ln>
        </p:spPr>
      </p:cxnSp>
      <p:sp>
        <p:nvSpPr>
          <p:cNvPr id="494" name="Google Shape;494;p33"/>
          <p:cNvSpPr txBox="1"/>
          <p:nvPr/>
        </p:nvSpPr>
        <p:spPr>
          <a:xfrm>
            <a:off x="6383312" y="4413200"/>
            <a:ext cx="1105800" cy="2056800"/>
          </a:xfrm>
          <a:prstGeom prst="rect">
            <a:avLst/>
          </a:prstGeom>
          <a:solidFill>
            <a:schemeClr val="lt1">
              <a:alpha val="78431"/>
            </a:schemeClr>
          </a:solidFill>
          <a:ln w="9525" cap="flat" cmpd="sng">
            <a:solidFill>
              <a:srgbClr val="BFBFBF"/>
            </a:solidFill>
            <a:prstDash val="solid"/>
            <a:round/>
            <a:headEnd type="none" w="sm" len="sm"/>
            <a:tailEnd type="none" w="sm" len="sm"/>
          </a:ln>
        </p:spPr>
        <p:txBody>
          <a:bodyPr spcFirstLastPara="1" wrap="square" lIns="116050" tIns="58025" rIns="116050" bIns="580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Should have </a:t>
            </a:r>
            <a:r>
              <a:rPr lang="en-US" sz="1400" b="1" i="0" u="none" strike="noStrike" cap="none">
                <a:solidFill>
                  <a:srgbClr val="000000"/>
                </a:solidFill>
                <a:latin typeface="Arial"/>
                <a:ea typeface="Arial"/>
                <a:cs typeface="Arial"/>
                <a:sym typeface="Arial"/>
              </a:rPr>
              <a:t>invalid</a:t>
            </a:r>
            <a:r>
              <a:rPr lang="en-US" sz="1400" b="0" i="0" u="none" strike="noStrike" cap="none">
                <a:solidFill>
                  <a:srgbClr val="000000"/>
                </a:solidFill>
                <a:latin typeface="Arial"/>
                <a:ea typeface="Arial"/>
                <a:cs typeface="Arial"/>
                <a:sym typeface="Arial"/>
              </a:rPr>
              <a:t>, </a:t>
            </a:r>
            <a:r>
              <a:rPr lang="en-US" sz="1400" b="1" i="0" u="none" strike="noStrike" cap="none">
                <a:solidFill>
                  <a:srgbClr val="000000"/>
                </a:solidFill>
                <a:latin typeface="Arial"/>
                <a:ea typeface="Arial"/>
                <a:cs typeface="Arial"/>
                <a:sym typeface="Arial"/>
              </a:rPr>
              <a:t>wontfix</a:t>
            </a:r>
            <a:r>
              <a:rPr lang="en-US" sz="1400" b="0" i="0" u="none" strike="noStrike" cap="none">
                <a:solidFill>
                  <a:srgbClr val="000000"/>
                </a:solidFill>
                <a:latin typeface="Arial"/>
                <a:ea typeface="Arial"/>
                <a:cs typeface="Arial"/>
                <a:sym typeface="Arial"/>
              </a:rPr>
              <a:t> or </a:t>
            </a:r>
            <a:r>
              <a:rPr lang="en-US" sz="1400" b="1" i="0" u="none" strike="noStrike" cap="none">
                <a:solidFill>
                  <a:srgbClr val="000000"/>
                </a:solidFill>
                <a:latin typeface="Arial"/>
                <a:ea typeface="Arial"/>
                <a:cs typeface="Arial"/>
                <a:sym typeface="Arial"/>
              </a:rPr>
              <a:t>duplicate</a:t>
            </a:r>
            <a:r>
              <a:rPr lang="en-US" sz="1400" b="0" i="0" u="none" strike="noStrike" cap="none">
                <a:solidFill>
                  <a:srgbClr val="000000"/>
                </a:solidFill>
                <a:latin typeface="Arial"/>
                <a:ea typeface="Arial"/>
                <a:cs typeface="Arial"/>
                <a:sym typeface="Arial"/>
              </a:rPr>
              <a:t> label + estimate if developer spent time</a:t>
            </a:r>
            <a:endParaRPr sz="1800" b="0" i="0" u="none" strike="noStrike" cap="none">
              <a:solidFill>
                <a:srgbClr val="000000"/>
              </a:solidFill>
              <a:latin typeface="Arial"/>
              <a:ea typeface="Arial"/>
              <a:cs typeface="Arial"/>
              <a:sym typeface="Arial"/>
            </a:endParaRPr>
          </a:p>
        </p:txBody>
      </p:sp>
      <p:cxnSp>
        <p:nvCxnSpPr>
          <p:cNvPr id="495" name="Google Shape;495;p33"/>
          <p:cNvCxnSpPr>
            <a:stCxn id="493" idx="1"/>
            <a:endCxn id="496" idx="3"/>
          </p:cNvCxnSpPr>
          <p:nvPr/>
        </p:nvCxnSpPr>
        <p:spPr>
          <a:xfrm flipH="1">
            <a:off x="3044628" y="4046284"/>
            <a:ext cx="721200" cy="1800"/>
          </a:xfrm>
          <a:prstGeom prst="curvedConnector3">
            <a:avLst>
              <a:gd name="adj1" fmla="val 49995"/>
            </a:avLst>
          </a:prstGeom>
          <a:noFill/>
          <a:ln w="19050" cap="flat" cmpd="sng">
            <a:solidFill>
              <a:srgbClr val="BFBFBF"/>
            </a:solidFill>
            <a:prstDash val="solid"/>
            <a:miter lim="800000"/>
            <a:headEnd type="none" w="sm" len="sm"/>
            <a:tailEnd type="triangle" w="med" len="med"/>
          </a:ln>
        </p:spPr>
      </p:cxnSp>
      <p:grpSp>
        <p:nvGrpSpPr>
          <p:cNvPr id="497" name="Google Shape;497;p33"/>
          <p:cNvGrpSpPr/>
          <p:nvPr/>
        </p:nvGrpSpPr>
        <p:grpSpPr>
          <a:xfrm>
            <a:off x="3765828" y="3025198"/>
            <a:ext cx="2411357" cy="2042172"/>
            <a:chOff x="3220583" y="2744193"/>
            <a:chExt cx="2062223" cy="1852478"/>
          </a:xfrm>
        </p:grpSpPr>
        <p:grpSp>
          <p:nvGrpSpPr>
            <p:cNvPr id="498" name="Google Shape;498;p33"/>
            <p:cNvGrpSpPr/>
            <p:nvPr/>
          </p:nvGrpSpPr>
          <p:grpSpPr>
            <a:xfrm>
              <a:off x="3220583" y="2744193"/>
              <a:ext cx="2062223" cy="1852478"/>
              <a:chOff x="3962785" y="1105875"/>
              <a:chExt cx="2062223" cy="1852478"/>
            </a:xfrm>
          </p:grpSpPr>
          <p:sp>
            <p:nvSpPr>
              <p:cNvPr id="493" name="Google Shape;493;p33"/>
              <p:cNvSpPr/>
              <p:nvPr/>
            </p:nvSpPr>
            <p:spPr>
              <a:xfrm>
                <a:off x="3962785" y="1105875"/>
                <a:ext cx="2062223" cy="1852478"/>
              </a:xfrm>
              <a:prstGeom prst="roundRect">
                <a:avLst>
                  <a:gd name="adj" fmla="val 286"/>
                </a:avLst>
              </a:prstGeom>
              <a:solidFill>
                <a:srgbClr val="F4F4F4"/>
              </a:solidFill>
              <a:ln w="31750" cap="flat" cmpd="sng">
                <a:solidFill>
                  <a:srgbClr val="826994"/>
                </a:solidFill>
                <a:prstDash val="solid"/>
                <a:miter lim="800000"/>
                <a:headEnd type="none" w="sm" len="sm"/>
                <a:tailEnd type="none" w="sm" len="sm"/>
              </a:ln>
            </p:spPr>
            <p:txBody>
              <a:bodyPr spcFirstLastPara="1" wrap="square" lIns="116050" tIns="58025" rIns="116050" bIns="58025" anchor="t" anchorCtr="0">
                <a:noAutofit/>
              </a:bodyPr>
              <a:lstStyle/>
              <a:p>
                <a:pPr marL="0" marR="0" lvl="0" indent="0" algn="l" rtl="0">
                  <a:lnSpc>
                    <a:spcPct val="100000"/>
                  </a:lnSpc>
                  <a:spcBef>
                    <a:spcPts val="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Waiting 3</a:t>
                </a:r>
                <a:r>
                  <a:rPr lang="en-US" sz="2000" b="0" i="0" u="none" strike="noStrike" cap="none" baseline="30000">
                    <a:solidFill>
                      <a:schemeClr val="dk1"/>
                    </a:solidFill>
                    <a:latin typeface="Arial"/>
                    <a:ea typeface="Arial"/>
                    <a:cs typeface="Arial"/>
                    <a:sym typeface="Arial"/>
                  </a:rPr>
                  <a:t>rd</a:t>
                </a:r>
                <a:r>
                  <a:rPr lang="en-US" sz="2000" b="0" i="0" u="none" strike="noStrike" cap="none">
                    <a:solidFill>
                      <a:schemeClr val="dk1"/>
                    </a:solidFill>
                    <a:latin typeface="Arial"/>
                    <a:ea typeface="Arial"/>
                    <a:cs typeface="Arial"/>
                    <a:sym typeface="Arial"/>
                  </a:rPr>
                  <a:t> Party</a:t>
                </a:r>
                <a:endParaRPr sz="1800" b="0" i="0" u="none" strike="noStrike" cap="none">
                  <a:solidFill>
                    <a:srgbClr val="000000"/>
                  </a:solidFill>
                  <a:latin typeface="Arial"/>
                  <a:ea typeface="Arial"/>
                  <a:cs typeface="Arial"/>
                  <a:sym typeface="Arial"/>
                </a:endParaRPr>
              </a:p>
            </p:txBody>
          </p:sp>
          <p:sp>
            <p:nvSpPr>
              <p:cNvPr id="499" name="Google Shape;499;p33"/>
              <p:cNvSpPr/>
              <p:nvPr/>
            </p:nvSpPr>
            <p:spPr>
              <a:xfrm>
                <a:off x="4033287" y="1552737"/>
                <a:ext cx="1923758" cy="1317072"/>
              </a:xfrm>
              <a:prstGeom prst="roundRect">
                <a:avLst>
                  <a:gd name="adj" fmla="val 286"/>
                </a:avLst>
              </a:prstGeom>
              <a:solidFill>
                <a:schemeClr val="lt1"/>
              </a:solidFill>
              <a:ln w="12700" cap="flat" cmpd="sng">
                <a:solidFill>
                  <a:srgbClr val="E9E9E9"/>
                </a:solidFill>
                <a:prstDash val="solid"/>
                <a:miter lim="800000"/>
                <a:headEnd type="none" w="sm" len="sm"/>
                <a:tailEnd type="none" w="sm" len="sm"/>
              </a:ln>
            </p:spPr>
            <p:txBody>
              <a:bodyPr spcFirstLastPara="1" wrap="square" lIns="116050" tIns="58025" rIns="116050" bIns="58025"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p:txBody>
          </p:sp>
          <p:cxnSp>
            <p:nvCxnSpPr>
              <p:cNvPr id="500" name="Google Shape;500;p33"/>
              <p:cNvCxnSpPr/>
              <p:nvPr/>
            </p:nvCxnSpPr>
            <p:spPr>
              <a:xfrm>
                <a:off x="3987150" y="1497792"/>
                <a:ext cx="2021058" cy="0"/>
              </a:xfrm>
              <a:prstGeom prst="straightConnector1">
                <a:avLst/>
              </a:prstGeom>
              <a:noFill/>
              <a:ln w="12700" cap="flat" cmpd="sng">
                <a:solidFill>
                  <a:srgbClr val="E9E9E9"/>
                </a:solidFill>
                <a:prstDash val="solid"/>
                <a:miter lim="800000"/>
                <a:headEnd type="none" w="sm" len="sm"/>
                <a:tailEnd type="none" w="sm" len="sm"/>
              </a:ln>
            </p:spPr>
          </p:cxnSp>
          <p:pic>
            <p:nvPicPr>
              <p:cNvPr id="501" name="Google Shape;501;p33"/>
              <p:cNvPicPr preferRelativeResize="0"/>
              <p:nvPr/>
            </p:nvPicPr>
            <p:blipFill rotWithShape="1">
              <a:blip r:embed="rId4">
                <a:alphaModFix/>
              </a:blip>
              <a:srcRect/>
              <a:stretch/>
            </p:blipFill>
            <p:spPr>
              <a:xfrm>
                <a:off x="4203239" y="2122351"/>
                <a:ext cx="199451" cy="213698"/>
              </a:xfrm>
              <a:prstGeom prst="rect">
                <a:avLst/>
              </a:prstGeom>
              <a:noFill/>
              <a:ln>
                <a:noFill/>
              </a:ln>
            </p:spPr>
          </p:pic>
          <p:sp>
            <p:nvSpPr>
              <p:cNvPr id="502" name="Google Shape;502;p33"/>
              <p:cNvSpPr txBox="1"/>
              <p:nvPr/>
            </p:nvSpPr>
            <p:spPr>
              <a:xfrm>
                <a:off x="4402690" y="1642414"/>
                <a:ext cx="447900" cy="303000"/>
              </a:xfrm>
              <a:prstGeom prst="rect">
                <a:avLst/>
              </a:prstGeom>
              <a:noFill/>
              <a:ln>
                <a:noFill/>
              </a:ln>
            </p:spPr>
            <p:txBody>
              <a:bodyPr spcFirstLastPara="1" wrap="square" lIns="116050" tIns="59400" rIns="0" bIns="58025" anchor="t" anchorCtr="0">
                <a:spAutoFit/>
              </a:bodyPr>
              <a:lstStyle/>
              <a:p>
                <a:pPr marL="0" marR="0" lvl="0" indent="0" algn="l" rtl="0">
                  <a:lnSpc>
                    <a:spcPct val="100000"/>
                  </a:lnSpc>
                  <a:spcBef>
                    <a:spcPts val="0"/>
                  </a:spcBef>
                  <a:spcAft>
                    <a:spcPts val="0"/>
                  </a:spcAft>
                  <a:buClr>
                    <a:srgbClr val="3F3F3F"/>
                  </a:buClr>
                  <a:buSzPts val="1400"/>
                  <a:buFont typeface="Arial"/>
                  <a:buNone/>
                </a:pPr>
                <a:r>
                  <a:rPr lang="en-US" sz="1400" b="0" i="0" u="none" strike="noStrike" cap="none">
                    <a:solidFill>
                      <a:srgbClr val="3F3F3F"/>
                    </a:solidFill>
                    <a:latin typeface="Arial"/>
                    <a:ea typeface="Arial"/>
                    <a:cs typeface="Arial"/>
                    <a:sym typeface="Arial"/>
                  </a:rPr>
                  <a:t>repo</a:t>
                </a:r>
                <a:endParaRPr sz="1800" b="0" i="0" u="none" strike="noStrike" cap="none">
                  <a:solidFill>
                    <a:srgbClr val="000000"/>
                  </a:solidFill>
                  <a:latin typeface="Arial"/>
                  <a:ea typeface="Arial"/>
                  <a:cs typeface="Arial"/>
                  <a:sym typeface="Arial"/>
                </a:endParaRPr>
              </a:p>
            </p:txBody>
          </p:sp>
          <p:sp>
            <p:nvSpPr>
              <p:cNvPr id="503" name="Google Shape;503;p33"/>
              <p:cNvSpPr txBox="1"/>
              <p:nvPr/>
            </p:nvSpPr>
            <p:spPr>
              <a:xfrm>
                <a:off x="4754240" y="1624624"/>
                <a:ext cx="447900" cy="358800"/>
              </a:xfrm>
              <a:prstGeom prst="rect">
                <a:avLst/>
              </a:prstGeom>
              <a:noFill/>
              <a:ln>
                <a:noFill/>
              </a:ln>
            </p:spPr>
            <p:txBody>
              <a:bodyPr spcFirstLastPara="1" wrap="square" lIns="116050" tIns="59400" rIns="0" bIns="58025" anchor="t" anchorCtr="0">
                <a:spAutoFit/>
              </a:bodyPr>
              <a:lstStyle/>
              <a:p>
                <a:pPr marL="0" marR="0" lvl="0" indent="0" algn="l" rtl="0">
                  <a:lnSpc>
                    <a:spcPct val="100000"/>
                  </a:lnSpc>
                  <a:spcBef>
                    <a:spcPts val="0"/>
                  </a:spcBef>
                  <a:spcAft>
                    <a:spcPts val="0"/>
                  </a:spcAft>
                  <a:buClr>
                    <a:srgbClr val="3F3F3F"/>
                  </a:buClr>
                  <a:buSzPts val="1800"/>
                  <a:buFont typeface="Arial"/>
                  <a:buNone/>
                </a:pPr>
                <a:r>
                  <a:rPr lang="en-US" sz="1800" b="0" i="0" u="none" strike="noStrike" cap="none">
                    <a:solidFill>
                      <a:srgbClr val="3F3F3F"/>
                    </a:solidFill>
                    <a:latin typeface="Arial"/>
                    <a:ea typeface="Arial"/>
                    <a:cs typeface="Arial"/>
                    <a:sym typeface="Arial"/>
                  </a:rPr>
                  <a:t>#1</a:t>
                </a:r>
                <a:endParaRPr sz="1800" b="0" i="0" u="none" strike="noStrike" cap="none">
                  <a:solidFill>
                    <a:srgbClr val="000000"/>
                  </a:solidFill>
                  <a:latin typeface="Arial"/>
                  <a:ea typeface="Arial"/>
                  <a:cs typeface="Arial"/>
                  <a:sym typeface="Arial"/>
                </a:endParaRPr>
              </a:p>
            </p:txBody>
          </p:sp>
          <p:sp>
            <p:nvSpPr>
              <p:cNvPr id="504" name="Google Shape;504;p33"/>
              <p:cNvSpPr txBox="1"/>
              <p:nvPr/>
            </p:nvSpPr>
            <p:spPr>
              <a:xfrm>
                <a:off x="4394730" y="1824354"/>
                <a:ext cx="1562400" cy="358800"/>
              </a:xfrm>
              <a:prstGeom prst="rect">
                <a:avLst/>
              </a:prstGeom>
              <a:noFill/>
              <a:ln>
                <a:noFill/>
              </a:ln>
            </p:spPr>
            <p:txBody>
              <a:bodyPr spcFirstLastPara="1" wrap="square" lIns="116050" tIns="59400" rIns="0" bIns="58025" anchor="t" anchorCtr="0">
                <a:spAutoFit/>
              </a:bodyPr>
              <a:lstStyle/>
              <a:p>
                <a:pPr marL="0" marR="0" lvl="0" indent="0" algn="l" rtl="0">
                  <a:lnSpc>
                    <a:spcPct val="100000"/>
                  </a:lnSpc>
                  <a:spcBef>
                    <a:spcPts val="0"/>
                  </a:spcBef>
                  <a:spcAft>
                    <a:spcPts val="0"/>
                  </a:spcAft>
                  <a:buClr>
                    <a:srgbClr val="3F3F3F"/>
                  </a:buClr>
                  <a:buSzPts val="1800"/>
                  <a:buFont typeface="Arial"/>
                  <a:buNone/>
                </a:pPr>
                <a:r>
                  <a:rPr lang="en-US" sz="1800" b="0" i="0" u="none" strike="noStrike" cap="none">
                    <a:solidFill>
                      <a:srgbClr val="3F3F3F"/>
                    </a:solidFill>
                    <a:latin typeface="Arial"/>
                    <a:ea typeface="Arial"/>
                    <a:cs typeface="Arial"/>
                    <a:sym typeface="Arial"/>
                  </a:rPr>
                  <a:t>Some issue</a:t>
                </a:r>
                <a:endParaRPr sz="1800" b="0" i="0" u="none" strike="noStrike" cap="none">
                  <a:solidFill>
                    <a:srgbClr val="000000"/>
                  </a:solidFill>
                  <a:latin typeface="Arial"/>
                  <a:ea typeface="Arial"/>
                  <a:cs typeface="Arial"/>
                  <a:sym typeface="Arial"/>
                </a:endParaRPr>
              </a:p>
            </p:txBody>
          </p:sp>
          <p:cxnSp>
            <p:nvCxnSpPr>
              <p:cNvPr id="505" name="Google Shape;505;p33"/>
              <p:cNvCxnSpPr/>
              <p:nvPr/>
            </p:nvCxnSpPr>
            <p:spPr>
              <a:xfrm>
                <a:off x="4035223" y="2440821"/>
                <a:ext cx="1915084" cy="0"/>
              </a:xfrm>
              <a:prstGeom prst="straightConnector1">
                <a:avLst/>
              </a:prstGeom>
              <a:noFill/>
              <a:ln w="12700" cap="flat" cmpd="sng">
                <a:solidFill>
                  <a:srgbClr val="E9E9E9"/>
                </a:solidFill>
                <a:prstDash val="solid"/>
                <a:miter lim="800000"/>
                <a:headEnd type="none" w="sm" len="sm"/>
                <a:tailEnd type="none" w="sm" len="sm"/>
              </a:ln>
            </p:spPr>
          </p:cxnSp>
          <p:sp>
            <p:nvSpPr>
              <p:cNvPr id="506" name="Google Shape;506;p33"/>
              <p:cNvSpPr txBox="1"/>
              <p:nvPr/>
            </p:nvSpPr>
            <p:spPr>
              <a:xfrm>
                <a:off x="4394727" y="2099541"/>
                <a:ext cx="1384800" cy="317100"/>
              </a:xfrm>
              <a:prstGeom prst="rect">
                <a:avLst/>
              </a:prstGeom>
              <a:noFill/>
              <a:ln>
                <a:noFill/>
              </a:ln>
            </p:spPr>
            <p:txBody>
              <a:bodyPr spcFirstLastPara="1" wrap="square" lIns="116050" tIns="59400" rIns="0" bIns="58025" anchor="t" anchorCtr="0">
                <a:spAutoFit/>
              </a:bodyPr>
              <a:lstStyle/>
              <a:p>
                <a:pPr marL="0" marR="0" lvl="0" indent="0" algn="l" rtl="0">
                  <a:lnSpc>
                    <a:spcPct val="100000"/>
                  </a:lnSpc>
                  <a:spcBef>
                    <a:spcPts val="0"/>
                  </a:spcBef>
                  <a:spcAft>
                    <a:spcPts val="0"/>
                  </a:spcAft>
                  <a:buClr>
                    <a:srgbClr val="7F7F7F"/>
                  </a:buClr>
                  <a:buSzPts val="1500"/>
                  <a:buFont typeface="Arial"/>
                  <a:buNone/>
                </a:pPr>
                <a:r>
                  <a:rPr lang="en-US" sz="1500" b="0" i="0" u="none" strike="noStrike" cap="none">
                    <a:solidFill>
                      <a:srgbClr val="7F7F7F"/>
                    </a:solidFill>
                    <a:latin typeface="Arial"/>
                    <a:ea typeface="Arial"/>
                    <a:cs typeface="Arial"/>
                    <a:sym typeface="Arial"/>
                  </a:rPr>
                  <a:t>Sprint x – 1.1</a:t>
                </a:r>
                <a:endParaRPr sz="1800" b="0" i="0" u="none" strike="noStrike" cap="none">
                  <a:solidFill>
                    <a:srgbClr val="000000"/>
                  </a:solidFill>
                  <a:latin typeface="Arial"/>
                  <a:ea typeface="Arial"/>
                  <a:cs typeface="Arial"/>
                  <a:sym typeface="Arial"/>
                </a:endParaRPr>
              </a:p>
            </p:txBody>
          </p:sp>
          <p:sp>
            <p:nvSpPr>
              <p:cNvPr id="507" name="Google Shape;507;p33"/>
              <p:cNvSpPr/>
              <p:nvPr/>
            </p:nvSpPr>
            <p:spPr>
              <a:xfrm>
                <a:off x="4129384" y="2564414"/>
                <a:ext cx="196138" cy="196138"/>
              </a:xfrm>
              <a:prstGeom prst="ellipse">
                <a:avLst/>
              </a:prstGeom>
              <a:solidFill>
                <a:srgbClr val="80B2D9"/>
              </a:solidFill>
              <a:ln>
                <a:noFill/>
              </a:ln>
            </p:spPr>
            <p:txBody>
              <a:bodyPr spcFirstLastPara="1" wrap="square" lIns="0" tIns="58025" rIns="0" bIns="58025" anchor="ctr" anchorCtr="0">
                <a:noAutofit/>
              </a:bodyPr>
              <a:lstStyle/>
              <a:p>
                <a:pPr marL="0" marR="0" lvl="0" indent="0" algn="ctr" rtl="0">
                  <a:lnSpc>
                    <a:spcPct val="100000"/>
                  </a:lnSpc>
                  <a:spcBef>
                    <a:spcPts val="0"/>
                  </a:spcBef>
                  <a:spcAft>
                    <a:spcPts val="0"/>
                  </a:spcAft>
                  <a:buClr>
                    <a:schemeClr val="lt1"/>
                  </a:buClr>
                  <a:buSzPts val="1400"/>
                  <a:buFont typeface="Arial"/>
                  <a:buNone/>
                </a:pPr>
                <a:r>
                  <a:rPr lang="en-US" sz="1100" b="0" i="0" u="none" strike="noStrike" cap="none">
                    <a:solidFill>
                      <a:schemeClr val="lt1"/>
                    </a:solidFill>
                    <a:latin typeface="Arial"/>
                    <a:ea typeface="Arial"/>
                    <a:cs typeface="Arial"/>
                    <a:sym typeface="Arial"/>
                  </a:rPr>
                  <a:t>3</a:t>
                </a:r>
                <a:endParaRPr sz="1100" b="0" i="0" u="none" strike="noStrike" cap="none">
                  <a:solidFill>
                    <a:srgbClr val="000000"/>
                  </a:solidFill>
                  <a:latin typeface="Arial"/>
                  <a:ea typeface="Arial"/>
                  <a:cs typeface="Arial"/>
                  <a:sym typeface="Arial"/>
                </a:endParaRPr>
              </a:p>
            </p:txBody>
          </p:sp>
          <p:sp>
            <p:nvSpPr>
              <p:cNvPr id="508" name="Google Shape;508;p33"/>
              <p:cNvSpPr/>
              <p:nvPr/>
            </p:nvSpPr>
            <p:spPr>
              <a:xfrm>
                <a:off x="4402690" y="2569150"/>
                <a:ext cx="447861" cy="201512"/>
              </a:xfrm>
              <a:prstGeom prst="roundRect">
                <a:avLst>
                  <a:gd name="adj" fmla="val 3555"/>
                </a:avLst>
              </a:prstGeom>
              <a:solidFill>
                <a:srgbClr val="A2EFEF"/>
              </a:solidFill>
              <a:ln>
                <a:noFill/>
              </a:ln>
              <a:effectLst>
                <a:outerShdw blurRad="50800" dist="38100" dir="2700000" sx="97000" sy="97000" algn="tl" rotWithShape="0">
                  <a:srgbClr val="000000">
                    <a:alpha val="40000"/>
                  </a:srgbClr>
                </a:outerShdw>
              </a:effectLst>
            </p:spPr>
            <p:txBody>
              <a:bodyPr spcFirstLastPara="1" wrap="square" lIns="45700" tIns="59400" rIns="45700" bIns="58025" anchor="ctr" anchorCtr="0">
                <a:noAutofit/>
              </a:bodyPr>
              <a:lstStyle/>
              <a:p>
                <a:pPr marL="0" marR="0" lvl="0" indent="0" algn="ctr" rtl="0">
                  <a:lnSpc>
                    <a:spcPct val="100000"/>
                  </a:lnSpc>
                  <a:spcBef>
                    <a:spcPts val="0"/>
                  </a:spcBef>
                  <a:spcAft>
                    <a:spcPts val="0"/>
                  </a:spcAft>
                  <a:buClr>
                    <a:srgbClr val="262626"/>
                  </a:buClr>
                  <a:buSzPts val="1400"/>
                  <a:buFont typeface="Arial"/>
                  <a:buNone/>
                </a:pPr>
                <a:r>
                  <a:rPr lang="en-US" sz="1400" b="0" i="0" u="none" strike="noStrike" cap="none">
                    <a:solidFill>
                      <a:srgbClr val="262626"/>
                    </a:solidFill>
                    <a:latin typeface="Arial"/>
                    <a:ea typeface="Arial"/>
                    <a:cs typeface="Arial"/>
                    <a:sym typeface="Arial"/>
                  </a:rPr>
                  <a:t>label</a:t>
                </a:r>
                <a:endParaRPr sz="1800" b="0" i="0" u="none" strike="noStrike" cap="none">
                  <a:solidFill>
                    <a:srgbClr val="000000"/>
                  </a:solidFill>
                  <a:latin typeface="Arial"/>
                  <a:ea typeface="Arial"/>
                  <a:cs typeface="Arial"/>
                  <a:sym typeface="Arial"/>
                </a:endParaRPr>
              </a:p>
            </p:txBody>
          </p:sp>
        </p:grpSp>
        <p:pic>
          <p:nvPicPr>
            <p:cNvPr id="509" name="Google Shape;509;p33"/>
            <p:cNvPicPr preferRelativeResize="0"/>
            <p:nvPr/>
          </p:nvPicPr>
          <p:blipFill rotWithShape="1">
            <a:blip r:embed="rId5">
              <a:alphaModFix/>
            </a:blip>
            <a:srcRect/>
            <a:stretch/>
          </p:blipFill>
          <p:spPr>
            <a:xfrm>
              <a:off x="3358525" y="3240580"/>
              <a:ext cx="381000" cy="381000"/>
            </a:xfrm>
            <a:prstGeom prst="rect">
              <a:avLst/>
            </a:prstGeom>
            <a:noFill/>
            <a:ln>
              <a:noFill/>
            </a:ln>
          </p:spPr>
        </p:pic>
      </p:grpSp>
      <p:grpSp>
        <p:nvGrpSpPr>
          <p:cNvPr id="510" name="Google Shape;510;p33"/>
          <p:cNvGrpSpPr/>
          <p:nvPr/>
        </p:nvGrpSpPr>
        <p:grpSpPr>
          <a:xfrm>
            <a:off x="633343" y="3026992"/>
            <a:ext cx="2412681" cy="2042172"/>
            <a:chOff x="3666028" y="1056186"/>
            <a:chExt cx="2063355" cy="1852478"/>
          </a:xfrm>
        </p:grpSpPr>
        <p:sp>
          <p:nvSpPr>
            <p:cNvPr id="496" name="Google Shape;496;p33"/>
            <p:cNvSpPr/>
            <p:nvPr/>
          </p:nvSpPr>
          <p:spPr>
            <a:xfrm>
              <a:off x="3666028" y="1056186"/>
              <a:ext cx="2062223" cy="1852478"/>
            </a:xfrm>
            <a:prstGeom prst="roundRect">
              <a:avLst>
                <a:gd name="adj" fmla="val 286"/>
              </a:avLst>
            </a:prstGeom>
            <a:solidFill>
              <a:srgbClr val="F4F4F4"/>
            </a:solidFill>
            <a:ln w="12700" cap="flat" cmpd="sng">
              <a:solidFill>
                <a:srgbClr val="E9E9E9"/>
              </a:solidFill>
              <a:prstDash val="solid"/>
              <a:miter lim="800000"/>
              <a:headEnd type="none" w="sm" len="sm"/>
              <a:tailEnd type="none" w="sm" len="sm"/>
            </a:ln>
          </p:spPr>
          <p:txBody>
            <a:bodyPr spcFirstLastPara="1" wrap="square" lIns="116050" tIns="58025" rIns="116050" bIns="58025" anchor="t" anchorCtr="0">
              <a:noAutofit/>
            </a:bodyPr>
            <a:lstStyle/>
            <a:p>
              <a:pPr marL="0" marR="0" lvl="0" indent="0" algn="l" rtl="0">
                <a:lnSpc>
                  <a:spcPct val="100000"/>
                </a:lnSpc>
                <a:spcBef>
                  <a:spcPts val="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In progress</a:t>
              </a:r>
              <a:endParaRPr sz="1800" b="0" i="0" u="none" strike="noStrike" cap="none">
                <a:solidFill>
                  <a:srgbClr val="000000"/>
                </a:solidFill>
                <a:latin typeface="Arial"/>
                <a:ea typeface="Arial"/>
                <a:cs typeface="Arial"/>
                <a:sym typeface="Arial"/>
              </a:endParaRPr>
            </a:p>
          </p:txBody>
        </p:sp>
        <p:sp>
          <p:nvSpPr>
            <p:cNvPr id="511" name="Google Shape;511;p33"/>
            <p:cNvSpPr/>
            <p:nvPr/>
          </p:nvSpPr>
          <p:spPr>
            <a:xfrm>
              <a:off x="3737662" y="1491581"/>
              <a:ext cx="1923758" cy="1317072"/>
            </a:xfrm>
            <a:prstGeom prst="roundRect">
              <a:avLst>
                <a:gd name="adj" fmla="val 286"/>
              </a:avLst>
            </a:prstGeom>
            <a:solidFill>
              <a:schemeClr val="lt1"/>
            </a:solidFill>
            <a:ln w="12700" cap="flat" cmpd="sng">
              <a:solidFill>
                <a:srgbClr val="E9E9E9"/>
              </a:solidFill>
              <a:prstDash val="solid"/>
              <a:miter lim="800000"/>
              <a:headEnd type="none" w="sm" len="sm"/>
              <a:tailEnd type="none" w="sm" len="sm"/>
            </a:ln>
          </p:spPr>
          <p:txBody>
            <a:bodyPr spcFirstLastPara="1" wrap="square" lIns="116050" tIns="58025" rIns="116050" bIns="58025"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p:txBody>
        </p:sp>
        <p:cxnSp>
          <p:nvCxnSpPr>
            <p:cNvPr id="512" name="Google Shape;512;p33"/>
            <p:cNvCxnSpPr/>
            <p:nvPr/>
          </p:nvCxnSpPr>
          <p:spPr>
            <a:xfrm>
              <a:off x="3667160" y="1436636"/>
              <a:ext cx="2062223" cy="0"/>
            </a:xfrm>
            <a:prstGeom prst="straightConnector1">
              <a:avLst/>
            </a:prstGeom>
            <a:noFill/>
            <a:ln w="12700" cap="flat" cmpd="sng">
              <a:solidFill>
                <a:srgbClr val="E9E9E9"/>
              </a:solidFill>
              <a:prstDash val="solid"/>
              <a:miter lim="800000"/>
              <a:headEnd type="none" w="sm" len="sm"/>
              <a:tailEnd type="none" w="sm" len="sm"/>
            </a:ln>
          </p:spPr>
        </p:cxnSp>
        <p:pic>
          <p:nvPicPr>
            <p:cNvPr id="513" name="Google Shape;513;p33"/>
            <p:cNvPicPr preferRelativeResize="0"/>
            <p:nvPr/>
          </p:nvPicPr>
          <p:blipFill rotWithShape="1">
            <a:blip r:embed="rId4">
              <a:alphaModFix/>
            </a:blip>
            <a:srcRect/>
            <a:stretch/>
          </p:blipFill>
          <p:spPr>
            <a:xfrm>
              <a:off x="3907614" y="2061195"/>
              <a:ext cx="199451" cy="213698"/>
            </a:xfrm>
            <a:prstGeom prst="rect">
              <a:avLst/>
            </a:prstGeom>
            <a:noFill/>
            <a:ln>
              <a:noFill/>
            </a:ln>
          </p:spPr>
        </p:pic>
        <p:sp>
          <p:nvSpPr>
            <p:cNvPr id="514" name="Google Shape;514;p33"/>
            <p:cNvSpPr txBox="1"/>
            <p:nvPr/>
          </p:nvSpPr>
          <p:spPr>
            <a:xfrm>
              <a:off x="4107065" y="1581258"/>
              <a:ext cx="447900" cy="303000"/>
            </a:xfrm>
            <a:prstGeom prst="rect">
              <a:avLst/>
            </a:prstGeom>
            <a:noFill/>
            <a:ln>
              <a:noFill/>
            </a:ln>
          </p:spPr>
          <p:txBody>
            <a:bodyPr spcFirstLastPara="1" wrap="square" lIns="116050" tIns="59400" rIns="0" bIns="58025" anchor="t" anchorCtr="0">
              <a:spAutoFit/>
            </a:bodyPr>
            <a:lstStyle/>
            <a:p>
              <a:pPr marL="0" marR="0" lvl="0" indent="0" algn="l" rtl="0">
                <a:lnSpc>
                  <a:spcPct val="100000"/>
                </a:lnSpc>
                <a:spcBef>
                  <a:spcPts val="0"/>
                </a:spcBef>
                <a:spcAft>
                  <a:spcPts val="0"/>
                </a:spcAft>
                <a:buClr>
                  <a:srgbClr val="3F3F3F"/>
                </a:buClr>
                <a:buSzPts val="1400"/>
                <a:buFont typeface="Arial"/>
                <a:buNone/>
              </a:pPr>
              <a:r>
                <a:rPr lang="en-US" sz="1400" b="0" i="0" u="none" strike="noStrike" cap="none">
                  <a:solidFill>
                    <a:srgbClr val="3F3F3F"/>
                  </a:solidFill>
                  <a:latin typeface="Arial"/>
                  <a:ea typeface="Arial"/>
                  <a:cs typeface="Arial"/>
                  <a:sym typeface="Arial"/>
                </a:rPr>
                <a:t>repo</a:t>
              </a:r>
              <a:endParaRPr sz="1800" b="0" i="0" u="none" strike="noStrike" cap="none">
                <a:solidFill>
                  <a:srgbClr val="000000"/>
                </a:solidFill>
                <a:latin typeface="Arial"/>
                <a:ea typeface="Arial"/>
                <a:cs typeface="Arial"/>
                <a:sym typeface="Arial"/>
              </a:endParaRPr>
            </a:p>
          </p:txBody>
        </p:sp>
        <p:sp>
          <p:nvSpPr>
            <p:cNvPr id="515" name="Google Shape;515;p33"/>
            <p:cNvSpPr txBox="1"/>
            <p:nvPr/>
          </p:nvSpPr>
          <p:spPr>
            <a:xfrm>
              <a:off x="4458615" y="1563468"/>
              <a:ext cx="447900" cy="358800"/>
            </a:xfrm>
            <a:prstGeom prst="rect">
              <a:avLst/>
            </a:prstGeom>
            <a:noFill/>
            <a:ln>
              <a:noFill/>
            </a:ln>
          </p:spPr>
          <p:txBody>
            <a:bodyPr spcFirstLastPara="1" wrap="square" lIns="116050" tIns="59400" rIns="0" bIns="58025" anchor="t" anchorCtr="0">
              <a:spAutoFit/>
            </a:bodyPr>
            <a:lstStyle/>
            <a:p>
              <a:pPr marL="0" marR="0" lvl="0" indent="0" algn="l" rtl="0">
                <a:lnSpc>
                  <a:spcPct val="100000"/>
                </a:lnSpc>
                <a:spcBef>
                  <a:spcPts val="0"/>
                </a:spcBef>
                <a:spcAft>
                  <a:spcPts val="0"/>
                </a:spcAft>
                <a:buClr>
                  <a:srgbClr val="3F3F3F"/>
                </a:buClr>
                <a:buSzPts val="1800"/>
                <a:buFont typeface="Arial"/>
                <a:buNone/>
              </a:pPr>
              <a:r>
                <a:rPr lang="en-US" sz="1800" b="0" i="0" u="none" strike="noStrike" cap="none">
                  <a:solidFill>
                    <a:srgbClr val="3F3F3F"/>
                  </a:solidFill>
                  <a:latin typeface="Arial"/>
                  <a:ea typeface="Arial"/>
                  <a:cs typeface="Arial"/>
                  <a:sym typeface="Arial"/>
                </a:rPr>
                <a:t>#1</a:t>
              </a:r>
              <a:endParaRPr sz="1800" b="0" i="0" u="none" strike="noStrike" cap="none">
                <a:solidFill>
                  <a:srgbClr val="000000"/>
                </a:solidFill>
                <a:latin typeface="Arial"/>
                <a:ea typeface="Arial"/>
                <a:cs typeface="Arial"/>
                <a:sym typeface="Arial"/>
              </a:endParaRPr>
            </a:p>
          </p:txBody>
        </p:sp>
        <p:sp>
          <p:nvSpPr>
            <p:cNvPr id="516" name="Google Shape;516;p33"/>
            <p:cNvSpPr txBox="1"/>
            <p:nvPr/>
          </p:nvSpPr>
          <p:spPr>
            <a:xfrm>
              <a:off x="4099087" y="1763196"/>
              <a:ext cx="1555500" cy="358800"/>
            </a:xfrm>
            <a:prstGeom prst="rect">
              <a:avLst/>
            </a:prstGeom>
            <a:noFill/>
            <a:ln>
              <a:noFill/>
            </a:ln>
          </p:spPr>
          <p:txBody>
            <a:bodyPr spcFirstLastPara="1" wrap="square" lIns="116050" tIns="59400" rIns="0" bIns="58025" anchor="t" anchorCtr="0">
              <a:spAutoFit/>
            </a:bodyPr>
            <a:lstStyle/>
            <a:p>
              <a:pPr marL="0" marR="0" lvl="0" indent="0" algn="l" rtl="0">
                <a:lnSpc>
                  <a:spcPct val="100000"/>
                </a:lnSpc>
                <a:spcBef>
                  <a:spcPts val="0"/>
                </a:spcBef>
                <a:spcAft>
                  <a:spcPts val="0"/>
                </a:spcAft>
                <a:buClr>
                  <a:srgbClr val="3F3F3F"/>
                </a:buClr>
                <a:buSzPts val="1800"/>
                <a:buFont typeface="Arial"/>
                <a:buNone/>
              </a:pPr>
              <a:r>
                <a:rPr lang="en-US" sz="1800" b="0" i="0" u="none" strike="noStrike" cap="none">
                  <a:solidFill>
                    <a:srgbClr val="3F3F3F"/>
                  </a:solidFill>
                  <a:latin typeface="Arial"/>
                  <a:ea typeface="Arial"/>
                  <a:cs typeface="Arial"/>
                  <a:sym typeface="Arial"/>
                </a:rPr>
                <a:t>Some issue</a:t>
              </a:r>
              <a:endParaRPr sz="1800" b="0" i="0" u="none" strike="noStrike" cap="none">
                <a:solidFill>
                  <a:srgbClr val="000000"/>
                </a:solidFill>
                <a:latin typeface="Arial"/>
                <a:ea typeface="Arial"/>
                <a:cs typeface="Arial"/>
                <a:sym typeface="Arial"/>
              </a:endParaRPr>
            </a:p>
          </p:txBody>
        </p:sp>
        <p:cxnSp>
          <p:nvCxnSpPr>
            <p:cNvPr id="517" name="Google Shape;517;p33"/>
            <p:cNvCxnSpPr/>
            <p:nvPr/>
          </p:nvCxnSpPr>
          <p:spPr>
            <a:xfrm>
              <a:off x="3739598" y="2379665"/>
              <a:ext cx="1915084" cy="0"/>
            </a:xfrm>
            <a:prstGeom prst="straightConnector1">
              <a:avLst/>
            </a:prstGeom>
            <a:noFill/>
            <a:ln w="12700" cap="flat" cmpd="sng">
              <a:solidFill>
                <a:srgbClr val="E9E9E9"/>
              </a:solidFill>
              <a:prstDash val="solid"/>
              <a:miter lim="800000"/>
              <a:headEnd type="none" w="sm" len="sm"/>
              <a:tailEnd type="none" w="sm" len="sm"/>
            </a:ln>
          </p:spPr>
        </p:cxnSp>
        <p:sp>
          <p:nvSpPr>
            <p:cNvPr id="518" name="Google Shape;518;p33"/>
            <p:cNvSpPr txBox="1"/>
            <p:nvPr/>
          </p:nvSpPr>
          <p:spPr>
            <a:xfrm>
              <a:off x="4099102" y="2038385"/>
              <a:ext cx="1384800" cy="317100"/>
            </a:xfrm>
            <a:prstGeom prst="rect">
              <a:avLst/>
            </a:prstGeom>
            <a:noFill/>
            <a:ln>
              <a:noFill/>
            </a:ln>
          </p:spPr>
          <p:txBody>
            <a:bodyPr spcFirstLastPara="1" wrap="square" lIns="116050" tIns="59400" rIns="0" bIns="58025" anchor="t" anchorCtr="0">
              <a:spAutoFit/>
            </a:bodyPr>
            <a:lstStyle/>
            <a:p>
              <a:pPr marL="0" marR="0" lvl="0" indent="0" algn="l" rtl="0">
                <a:lnSpc>
                  <a:spcPct val="100000"/>
                </a:lnSpc>
                <a:spcBef>
                  <a:spcPts val="0"/>
                </a:spcBef>
                <a:spcAft>
                  <a:spcPts val="0"/>
                </a:spcAft>
                <a:buClr>
                  <a:srgbClr val="7F7F7F"/>
                </a:buClr>
                <a:buSzPts val="1500"/>
                <a:buFont typeface="Arial"/>
                <a:buNone/>
              </a:pPr>
              <a:r>
                <a:rPr lang="en-US" sz="1500" b="0" i="0" u="none" strike="noStrike" cap="none">
                  <a:solidFill>
                    <a:srgbClr val="7F7F7F"/>
                  </a:solidFill>
                  <a:latin typeface="Arial"/>
                  <a:ea typeface="Arial"/>
                  <a:cs typeface="Arial"/>
                  <a:sym typeface="Arial"/>
                </a:rPr>
                <a:t>Sprint x – 1.1</a:t>
              </a:r>
              <a:endParaRPr sz="1800" b="0" i="0" u="none" strike="noStrike" cap="none">
                <a:solidFill>
                  <a:srgbClr val="000000"/>
                </a:solidFill>
                <a:latin typeface="Arial"/>
                <a:ea typeface="Arial"/>
                <a:cs typeface="Arial"/>
                <a:sym typeface="Arial"/>
              </a:endParaRPr>
            </a:p>
          </p:txBody>
        </p:sp>
        <p:sp>
          <p:nvSpPr>
            <p:cNvPr id="519" name="Google Shape;519;p33"/>
            <p:cNvSpPr/>
            <p:nvPr/>
          </p:nvSpPr>
          <p:spPr>
            <a:xfrm>
              <a:off x="3833759" y="2503258"/>
              <a:ext cx="196138" cy="196138"/>
            </a:xfrm>
            <a:prstGeom prst="ellipse">
              <a:avLst/>
            </a:prstGeom>
            <a:solidFill>
              <a:srgbClr val="80B2D9"/>
            </a:solidFill>
            <a:ln>
              <a:noFill/>
            </a:ln>
          </p:spPr>
          <p:txBody>
            <a:bodyPr spcFirstLastPara="1" wrap="square" lIns="0" tIns="58025" rIns="0" bIns="58025" anchor="ctr" anchorCtr="0">
              <a:noAutofit/>
            </a:bodyPr>
            <a:lstStyle/>
            <a:p>
              <a:pPr marL="0" marR="0" lvl="0" indent="0" algn="ctr" rtl="0">
                <a:lnSpc>
                  <a:spcPct val="100000"/>
                </a:lnSpc>
                <a:spcBef>
                  <a:spcPts val="0"/>
                </a:spcBef>
                <a:spcAft>
                  <a:spcPts val="0"/>
                </a:spcAft>
                <a:buClr>
                  <a:schemeClr val="lt1"/>
                </a:buClr>
                <a:buSzPts val="1400"/>
                <a:buFont typeface="Arial"/>
                <a:buNone/>
              </a:pPr>
              <a:r>
                <a:rPr lang="en-US" sz="1200" b="1" i="0" u="none" strike="noStrike" cap="none">
                  <a:solidFill>
                    <a:schemeClr val="lt1"/>
                  </a:solidFill>
                </a:rPr>
                <a:t>3</a:t>
              </a:r>
              <a:endParaRPr sz="1200" b="1" i="0" u="none" strike="noStrike" cap="none">
                <a:solidFill>
                  <a:srgbClr val="000000"/>
                </a:solidFill>
              </a:endParaRPr>
            </a:p>
          </p:txBody>
        </p:sp>
        <p:sp>
          <p:nvSpPr>
            <p:cNvPr id="520" name="Google Shape;520;p33"/>
            <p:cNvSpPr/>
            <p:nvPr/>
          </p:nvSpPr>
          <p:spPr>
            <a:xfrm>
              <a:off x="4107065" y="2507994"/>
              <a:ext cx="447861" cy="201512"/>
            </a:xfrm>
            <a:prstGeom prst="roundRect">
              <a:avLst>
                <a:gd name="adj" fmla="val 3555"/>
              </a:avLst>
            </a:prstGeom>
            <a:solidFill>
              <a:srgbClr val="A2EFEF"/>
            </a:solidFill>
            <a:ln>
              <a:noFill/>
            </a:ln>
            <a:effectLst>
              <a:outerShdw blurRad="50800" dist="38100" dir="2700000" sx="97000" sy="97000" algn="tl" rotWithShape="0">
                <a:srgbClr val="000000">
                  <a:alpha val="40000"/>
                </a:srgbClr>
              </a:outerShdw>
            </a:effectLst>
          </p:spPr>
          <p:txBody>
            <a:bodyPr spcFirstLastPara="1" wrap="square" lIns="45700" tIns="59400" rIns="45700" bIns="58025" anchor="ctr" anchorCtr="0">
              <a:noAutofit/>
            </a:bodyPr>
            <a:lstStyle/>
            <a:p>
              <a:pPr marL="0" marR="0" lvl="0" indent="0" algn="ctr" rtl="0">
                <a:lnSpc>
                  <a:spcPct val="100000"/>
                </a:lnSpc>
                <a:spcBef>
                  <a:spcPts val="0"/>
                </a:spcBef>
                <a:spcAft>
                  <a:spcPts val="0"/>
                </a:spcAft>
                <a:buClr>
                  <a:srgbClr val="262626"/>
                </a:buClr>
                <a:buSzPts val="1400"/>
                <a:buFont typeface="Arial"/>
                <a:buNone/>
              </a:pPr>
              <a:r>
                <a:rPr lang="en-US" sz="1400" b="0" i="0" u="none" strike="noStrike" cap="none">
                  <a:solidFill>
                    <a:srgbClr val="262626"/>
                  </a:solidFill>
                  <a:latin typeface="Arial"/>
                  <a:ea typeface="Arial"/>
                  <a:cs typeface="Arial"/>
                  <a:sym typeface="Arial"/>
                </a:rPr>
                <a:t>label</a:t>
              </a:r>
              <a:endParaRPr sz="1800" b="0" i="0" u="none" strike="noStrike" cap="none">
                <a:solidFill>
                  <a:srgbClr val="000000"/>
                </a:solidFill>
                <a:latin typeface="Arial"/>
                <a:ea typeface="Arial"/>
                <a:cs typeface="Arial"/>
                <a:sym typeface="Arial"/>
              </a:endParaRPr>
            </a:p>
          </p:txBody>
        </p:sp>
        <p:pic>
          <p:nvPicPr>
            <p:cNvPr id="521" name="Google Shape;521;p33"/>
            <p:cNvPicPr preferRelativeResize="0"/>
            <p:nvPr/>
          </p:nvPicPr>
          <p:blipFill rotWithShape="1">
            <a:blip r:embed="rId5">
              <a:alphaModFix/>
            </a:blip>
            <a:srcRect/>
            <a:stretch/>
          </p:blipFill>
          <p:spPr>
            <a:xfrm>
              <a:off x="3788317" y="1562364"/>
              <a:ext cx="381000" cy="381000"/>
            </a:xfrm>
            <a:prstGeom prst="rect">
              <a:avLst/>
            </a:prstGeom>
            <a:noFill/>
            <a:ln>
              <a:noFill/>
            </a:ln>
          </p:spPr>
        </p:pic>
      </p:grpSp>
      <p:sp>
        <p:nvSpPr>
          <p:cNvPr id="522" name="Google Shape;522;p33"/>
          <p:cNvSpPr txBox="1"/>
          <p:nvPr/>
        </p:nvSpPr>
        <p:spPr>
          <a:xfrm>
            <a:off x="3285520" y="3968348"/>
            <a:ext cx="341400" cy="215400"/>
          </a:xfrm>
          <a:prstGeom prst="rect">
            <a:avLst/>
          </a:prstGeom>
          <a:solidFill>
            <a:srgbClr val="C00000">
              <a:alpha val="78431"/>
            </a:srgbClr>
          </a:solidFill>
          <a:ln w="9525" cap="flat" cmpd="sng">
            <a:solidFill>
              <a:srgbClr val="BFBFBF"/>
            </a:solidFill>
            <a:prstDash val="solid"/>
            <a:round/>
            <a:headEnd type="none" w="sm" len="sm"/>
            <a:tailEnd type="none" w="sm" len="sm"/>
          </a:ln>
        </p:spPr>
        <p:txBody>
          <a:bodyPr spcFirstLastPara="1" wrap="square" lIns="0" tIns="0" rIns="0" bIns="0" anchor="t" anchorCtr="0">
            <a:spAutoFit/>
          </a:bodyPr>
          <a:lstStyle/>
          <a:p>
            <a:pPr marL="0" marR="0" lvl="0" indent="0" algn="ctr" rtl="0">
              <a:lnSpc>
                <a:spcPct val="100000"/>
              </a:lnSpc>
              <a:spcBef>
                <a:spcPts val="0"/>
              </a:spcBef>
              <a:spcAft>
                <a:spcPts val="0"/>
              </a:spcAft>
              <a:buClr>
                <a:schemeClr val="lt1"/>
              </a:buClr>
              <a:buSzPts val="1400"/>
              <a:buFont typeface="Arial"/>
              <a:buNone/>
            </a:pPr>
            <a:r>
              <a:rPr lang="en-US" sz="1400" b="0" i="0" u="none" strike="noStrike" cap="none">
                <a:solidFill>
                  <a:schemeClr val="lt1"/>
                </a:solidFill>
                <a:latin typeface="Arial"/>
                <a:ea typeface="Arial"/>
                <a:cs typeface="Arial"/>
                <a:sym typeface="Arial"/>
              </a:rPr>
              <a:t>Dev</a:t>
            </a:r>
            <a:endParaRPr sz="1800" b="0" i="0" u="none" strike="noStrike" cap="none">
              <a:solidFill>
                <a:srgbClr val="000000"/>
              </a:solidFill>
              <a:latin typeface="Arial"/>
              <a:ea typeface="Arial"/>
              <a:cs typeface="Arial"/>
              <a:sym typeface="Arial"/>
            </a:endParaRPr>
          </a:p>
        </p:txBody>
      </p:sp>
      <p:sp>
        <p:nvSpPr>
          <p:cNvPr id="523" name="Google Shape;523;p33"/>
          <p:cNvSpPr txBox="1"/>
          <p:nvPr/>
        </p:nvSpPr>
        <p:spPr>
          <a:xfrm>
            <a:off x="6248200" y="3946882"/>
            <a:ext cx="341400" cy="215400"/>
          </a:xfrm>
          <a:prstGeom prst="rect">
            <a:avLst/>
          </a:prstGeom>
          <a:solidFill>
            <a:schemeClr val="dk1">
              <a:alpha val="78431"/>
            </a:schemeClr>
          </a:solidFill>
          <a:ln w="9525" cap="flat" cmpd="sng">
            <a:solidFill>
              <a:srgbClr val="BFBFBF"/>
            </a:solidFill>
            <a:prstDash val="solid"/>
            <a:round/>
            <a:headEnd type="none" w="sm" len="sm"/>
            <a:tailEnd type="none" w="sm" len="sm"/>
          </a:ln>
        </p:spPr>
        <p:txBody>
          <a:bodyPr spcFirstLastPara="1" wrap="square" lIns="0" tIns="0" rIns="0" bIns="0" anchor="t" anchorCtr="0">
            <a:spAutoFit/>
          </a:bodyPr>
          <a:lstStyle/>
          <a:p>
            <a:pPr marL="0" marR="0" lvl="0" indent="0" algn="ctr" rtl="0">
              <a:lnSpc>
                <a:spcPct val="100000"/>
              </a:lnSpc>
              <a:spcBef>
                <a:spcPts val="0"/>
              </a:spcBef>
              <a:spcAft>
                <a:spcPts val="0"/>
              </a:spcAft>
              <a:buClr>
                <a:schemeClr val="lt1"/>
              </a:buClr>
              <a:buSzPts val="1400"/>
              <a:buFont typeface="Arial"/>
              <a:buNone/>
            </a:pPr>
            <a:r>
              <a:rPr lang="en-US" sz="1400" b="0" i="0" u="none" strike="noStrike" cap="none">
                <a:solidFill>
                  <a:schemeClr val="lt1"/>
                </a:solidFill>
                <a:latin typeface="Arial"/>
                <a:ea typeface="Arial"/>
                <a:cs typeface="Arial"/>
                <a:sym typeface="Arial"/>
              </a:rPr>
              <a:t>DM</a:t>
            </a:r>
            <a:endParaRPr sz="1800" b="0" i="0" u="none" strike="noStrike" cap="none">
              <a:solidFill>
                <a:srgbClr val="000000"/>
              </a:solidFill>
              <a:latin typeface="Arial"/>
              <a:ea typeface="Arial"/>
              <a:cs typeface="Arial"/>
              <a:sym typeface="Arial"/>
            </a:endParaRPr>
          </a:p>
        </p:txBody>
      </p:sp>
      <p:sp>
        <p:nvSpPr>
          <p:cNvPr id="524" name="Google Shape;524;p33"/>
          <p:cNvSpPr/>
          <p:nvPr/>
        </p:nvSpPr>
        <p:spPr>
          <a:xfrm>
            <a:off x="7861663" y="4634909"/>
            <a:ext cx="229500" cy="216000"/>
          </a:xfrm>
          <a:prstGeom prst="ellipse">
            <a:avLst/>
          </a:prstGeom>
          <a:solidFill>
            <a:srgbClr val="80B2D9"/>
          </a:solidFill>
          <a:ln>
            <a:noFill/>
          </a:ln>
        </p:spPr>
        <p:txBody>
          <a:bodyPr spcFirstLastPara="1" wrap="square" lIns="0" tIns="58025" rIns="0" bIns="58025" anchor="ctr" anchorCtr="0">
            <a:noAutofit/>
          </a:bodyPr>
          <a:lstStyle/>
          <a:p>
            <a:pPr marL="0" marR="0" lvl="0" indent="0" algn="ctr" rtl="0">
              <a:lnSpc>
                <a:spcPct val="100000"/>
              </a:lnSpc>
              <a:spcBef>
                <a:spcPts val="0"/>
              </a:spcBef>
              <a:spcAft>
                <a:spcPts val="0"/>
              </a:spcAft>
              <a:buClr>
                <a:schemeClr val="lt1"/>
              </a:buClr>
              <a:buSzPts val="1400"/>
              <a:buFont typeface="Arial"/>
              <a:buNone/>
            </a:pPr>
            <a:r>
              <a:rPr lang="en-US" sz="1100" b="1" i="0" u="none" strike="noStrike" cap="none">
                <a:solidFill>
                  <a:schemeClr val="lt1"/>
                </a:solidFill>
              </a:rPr>
              <a:t>3</a:t>
            </a:r>
            <a:endParaRPr sz="1100" b="1" i="0" u="none" strike="noStrike" cap="none">
              <a:solidFill>
                <a:srgbClr val="000000"/>
              </a:solidFill>
            </a:endParaRPr>
          </a:p>
        </p:txBody>
      </p:sp>
      <p:sp>
        <p:nvSpPr>
          <p:cNvPr id="525" name="Google Shape;525;p33"/>
          <p:cNvSpPr txBox="1"/>
          <p:nvPr/>
        </p:nvSpPr>
        <p:spPr>
          <a:xfrm>
            <a:off x="447419" y="399309"/>
            <a:ext cx="7928700" cy="568500"/>
          </a:xfrm>
          <a:prstGeom prst="rect">
            <a:avLst/>
          </a:prstGeom>
          <a:noFill/>
          <a:ln>
            <a:noFill/>
          </a:ln>
        </p:spPr>
        <p:txBody>
          <a:bodyPr spcFirstLastPara="1" wrap="square" lIns="116050" tIns="58025" rIns="116050" bIns="58025" anchor="t" anchorCtr="0">
            <a:noAutofit/>
          </a:bodyPr>
          <a:lstStyle/>
          <a:p>
            <a:pPr marL="0" marR="0" lvl="0" indent="0" algn="l" rtl="0">
              <a:lnSpc>
                <a:spcPct val="90000"/>
              </a:lnSpc>
              <a:spcBef>
                <a:spcPts val="0"/>
              </a:spcBef>
              <a:spcAft>
                <a:spcPts val="0"/>
              </a:spcAft>
              <a:buClr>
                <a:srgbClr val="3F3E3F"/>
              </a:buClr>
              <a:buSzPts val="4100"/>
              <a:buFont typeface="Barlow Condensed SemiBold"/>
              <a:buNone/>
            </a:pPr>
            <a:r>
              <a:rPr lang="en-US" sz="4100">
                <a:solidFill>
                  <a:srgbClr val="3F3E3F"/>
                </a:solidFill>
                <a:latin typeface="Barlow Condensed SemiBold"/>
                <a:ea typeface="Barlow Condensed SemiBold"/>
                <a:cs typeface="Barlow Condensed SemiBold"/>
                <a:sym typeface="Barlow Condensed SemiBold"/>
              </a:rPr>
              <a:t>WAITING 3rd PARTY</a:t>
            </a:r>
            <a:endParaRPr sz="4100">
              <a:solidFill>
                <a:srgbClr val="3F3E3F"/>
              </a:solidFill>
              <a:latin typeface="Barlow Condensed SemiBold"/>
              <a:ea typeface="Barlow Condensed SemiBold"/>
              <a:cs typeface="Barlow Condensed SemiBold"/>
              <a:sym typeface="Barlow Condensed SemiBold"/>
            </a:endParaRPr>
          </a:p>
          <a:p>
            <a:pPr marL="0" marR="0" lvl="0" indent="0" algn="l" rtl="0">
              <a:lnSpc>
                <a:spcPct val="90000"/>
              </a:lnSpc>
              <a:spcBef>
                <a:spcPts val="0"/>
              </a:spcBef>
              <a:spcAft>
                <a:spcPts val="0"/>
              </a:spcAft>
              <a:buClr>
                <a:srgbClr val="3F3E3F"/>
              </a:buClr>
              <a:buSzPts val="4100"/>
              <a:buFont typeface="Barlow Condensed SemiBold"/>
              <a:buNone/>
            </a:pPr>
            <a:endParaRPr sz="4100">
              <a:solidFill>
                <a:srgbClr val="3F3E3F"/>
              </a:solidFill>
              <a:latin typeface="Barlow Condensed SemiBold"/>
              <a:ea typeface="Barlow Condensed SemiBold"/>
              <a:cs typeface="Barlow Condensed SemiBold"/>
              <a:sym typeface="Barlow Condensed SemiBold"/>
            </a:endParaRPr>
          </a:p>
        </p:txBody>
      </p:sp>
      <p:sp>
        <p:nvSpPr>
          <p:cNvPr id="526" name="Google Shape;526;p33"/>
          <p:cNvSpPr txBox="1"/>
          <p:nvPr/>
        </p:nvSpPr>
        <p:spPr>
          <a:xfrm>
            <a:off x="447425" y="1113300"/>
            <a:ext cx="97353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200"/>
              <a:buFont typeface="Arial"/>
              <a:buNone/>
            </a:pPr>
            <a:r>
              <a:rPr lang="en-US" sz="1200">
                <a:solidFill>
                  <a:schemeClr val="dk1"/>
                </a:solidFill>
              </a:rPr>
              <a:t>The story is dependent on work outside the control of Applaud, such as a customer, vendor or open-source contributor.  Use this pipeline as a last resort and always seek alternatives because this pipeline typically halts progress for prolonged periods of time.</a:t>
            </a:r>
            <a:endParaRPr sz="1200">
              <a:solidFill>
                <a:schemeClr val="dk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grpSp>
        <p:nvGrpSpPr>
          <p:cNvPr id="531" name="Google Shape;531;p34"/>
          <p:cNvGrpSpPr/>
          <p:nvPr/>
        </p:nvGrpSpPr>
        <p:grpSpPr>
          <a:xfrm>
            <a:off x="5426589" y="2448605"/>
            <a:ext cx="2412681" cy="2042172"/>
            <a:chOff x="3666028" y="1056186"/>
            <a:chExt cx="2063355" cy="1852478"/>
          </a:xfrm>
        </p:grpSpPr>
        <p:sp>
          <p:nvSpPr>
            <p:cNvPr id="532" name="Google Shape;532;p34"/>
            <p:cNvSpPr/>
            <p:nvPr/>
          </p:nvSpPr>
          <p:spPr>
            <a:xfrm>
              <a:off x="3666028" y="1056186"/>
              <a:ext cx="2062223" cy="1852478"/>
            </a:xfrm>
            <a:prstGeom prst="roundRect">
              <a:avLst>
                <a:gd name="adj" fmla="val 286"/>
              </a:avLst>
            </a:prstGeom>
            <a:solidFill>
              <a:srgbClr val="F4F4F4"/>
            </a:solidFill>
            <a:ln w="12700" cap="flat" cmpd="sng">
              <a:solidFill>
                <a:srgbClr val="E9E9E9"/>
              </a:solidFill>
              <a:prstDash val="solid"/>
              <a:miter lim="800000"/>
              <a:headEnd type="none" w="sm" len="sm"/>
              <a:tailEnd type="none" w="sm" len="sm"/>
            </a:ln>
          </p:spPr>
          <p:txBody>
            <a:bodyPr spcFirstLastPara="1" wrap="square" lIns="116050" tIns="58025" rIns="116050" bIns="58025" anchor="t" anchorCtr="0">
              <a:noAutofit/>
            </a:bodyPr>
            <a:lstStyle/>
            <a:p>
              <a:pPr marL="0" marR="0" lvl="0" indent="0" algn="l" rtl="0">
                <a:lnSpc>
                  <a:spcPct val="100000"/>
                </a:lnSpc>
                <a:spcBef>
                  <a:spcPts val="0"/>
                </a:spcBef>
                <a:spcAft>
                  <a:spcPts val="0"/>
                </a:spcAft>
                <a:buClr>
                  <a:schemeClr val="dk1"/>
                </a:buClr>
                <a:buSzPts val="1500"/>
                <a:buFont typeface="Arial"/>
                <a:buNone/>
              </a:pPr>
              <a:r>
                <a:rPr lang="en-US" sz="1500" b="0" i="0" u="none" strike="noStrike" cap="none">
                  <a:solidFill>
                    <a:schemeClr val="dk1"/>
                  </a:solidFill>
                  <a:latin typeface="Arial"/>
                  <a:ea typeface="Arial"/>
                  <a:cs typeface="Arial"/>
                  <a:sym typeface="Arial"/>
                </a:rPr>
                <a:t>Pending release to test</a:t>
              </a:r>
              <a:endParaRPr sz="1800" b="0" i="0" u="none" strike="noStrike" cap="none">
                <a:solidFill>
                  <a:srgbClr val="000000"/>
                </a:solidFill>
                <a:latin typeface="Arial"/>
                <a:ea typeface="Arial"/>
                <a:cs typeface="Arial"/>
                <a:sym typeface="Arial"/>
              </a:endParaRPr>
            </a:p>
          </p:txBody>
        </p:sp>
        <p:sp>
          <p:nvSpPr>
            <p:cNvPr id="533" name="Google Shape;533;p34"/>
            <p:cNvSpPr/>
            <p:nvPr/>
          </p:nvSpPr>
          <p:spPr>
            <a:xfrm>
              <a:off x="3737662" y="1491581"/>
              <a:ext cx="1923758" cy="1317072"/>
            </a:xfrm>
            <a:prstGeom prst="roundRect">
              <a:avLst>
                <a:gd name="adj" fmla="val 286"/>
              </a:avLst>
            </a:prstGeom>
            <a:solidFill>
              <a:schemeClr val="lt1"/>
            </a:solidFill>
            <a:ln w="12700" cap="flat" cmpd="sng">
              <a:solidFill>
                <a:srgbClr val="E9E9E9"/>
              </a:solidFill>
              <a:prstDash val="solid"/>
              <a:miter lim="800000"/>
              <a:headEnd type="none" w="sm" len="sm"/>
              <a:tailEnd type="none" w="sm" len="sm"/>
            </a:ln>
          </p:spPr>
          <p:txBody>
            <a:bodyPr spcFirstLastPara="1" wrap="square" lIns="116050" tIns="58025" rIns="116050" bIns="58025"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p:txBody>
        </p:sp>
        <p:cxnSp>
          <p:nvCxnSpPr>
            <p:cNvPr id="534" name="Google Shape;534;p34"/>
            <p:cNvCxnSpPr/>
            <p:nvPr/>
          </p:nvCxnSpPr>
          <p:spPr>
            <a:xfrm>
              <a:off x="3667160" y="1436636"/>
              <a:ext cx="2062223" cy="0"/>
            </a:xfrm>
            <a:prstGeom prst="straightConnector1">
              <a:avLst/>
            </a:prstGeom>
            <a:noFill/>
            <a:ln w="12700" cap="flat" cmpd="sng">
              <a:solidFill>
                <a:srgbClr val="E9E9E9"/>
              </a:solidFill>
              <a:prstDash val="solid"/>
              <a:miter lim="800000"/>
              <a:headEnd type="none" w="sm" len="sm"/>
              <a:tailEnd type="none" w="sm" len="sm"/>
            </a:ln>
          </p:spPr>
        </p:cxnSp>
        <p:pic>
          <p:nvPicPr>
            <p:cNvPr id="535" name="Google Shape;535;p34"/>
            <p:cNvPicPr preferRelativeResize="0"/>
            <p:nvPr/>
          </p:nvPicPr>
          <p:blipFill rotWithShape="1">
            <a:blip r:embed="rId3">
              <a:alphaModFix/>
            </a:blip>
            <a:srcRect/>
            <a:stretch/>
          </p:blipFill>
          <p:spPr>
            <a:xfrm>
              <a:off x="3907614" y="2061195"/>
              <a:ext cx="199451" cy="213698"/>
            </a:xfrm>
            <a:prstGeom prst="rect">
              <a:avLst/>
            </a:prstGeom>
            <a:noFill/>
            <a:ln>
              <a:noFill/>
            </a:ln>
          </p:spPr>
        </p:pic>
        <p:sp>
          <p:nvSpPr>
            <p:cNvPr id="536" name="Google Shape;536;p34"/>
            <p:cNvSpPr txBox="1"/>
            <p:nvPr/>
          </p:nvSpPr>
          <p:spPr>
            <a:xfrm>
              <a:off x="4107065" y="1581258"/>
              <a:ext cx="447900" cy="303000"/>
            </a:xfrm>
            <a:prstGeom prst="rect">
              <a:avLst/>
            </a:prstGeom>
            <a:noFill/>
            <a:ln>
              <a:noFill/>
            </a:ln>
          </p:spPr>
          <p:txBody>
            <a:bodyPr spcFirstLastPara="1" wrap="square" lIns="116050" tIns="59400" rIns="0" bIns="58025" anchor="t" anchorCtr="0">
              <a:spAutoFit/>
            </a:bodyPr>
            <a:lstStyle/>
            <a:p>
              <a:pPr marL="0" marR="0" lvl="0" indent="0" algn="l" rtl="0">
                <a:lnSpc>
                  <a:spcPct val="100000"/>
                </a:lnSpc>
                <a:spcBef>
                  <a:spcPts val="0"/>
                </a:spcBef>
                <a:spcAft>
                  <a:spcPts val="0"/>
                </a:spcAft>
                <a:buClr>
                  <a:srgbClr val="3F3F3F"/>
                </a:buClr>
                <a:buSzPts val="1400"/>
                <a:buFont typeface="Arial"/>
                <a:buNone/>
              </a:pPr>
              <a:r>
                <a:rPr lang="en-US" sz="1400" b="0" i="0" u="none" strike="noStrike" cap="none">
                  <a:solidFill>
                    <a:srgbClr val="3F3F3F"/>
                  </a:solidFill>
                  <a:latin typeface="Arial"/>
                  <a:ea typeface="Arial"/>
                  <a:cs typeface="Arial"/>
                  <a:sym typeface="Arial"/>
                </a:rPr>
                <a:t>repo</a:t>
              </a:r>
              <a:endParaRPr sz="1800" b="0" i="0" u="none" strike="noStrike" cap="none">
                <a:solidFill>
                  <a:srgbClr val="000000"/>
                </a:solidFill>
                <a:latin typeface="Arial"/>
                <a:ea typeface="Arial"/>
                <a:cs typeface="Arial"/>
                <a:sym typeface="Arial"/>
              </a:endParaRPr>
            </a:p>
          </p:txBody>
        </p:sp>
        <p:sp>
          <p:nvSpPr>
            <p:cNvPr id="537" name="Google Shape;537;p34"/>
            <p:cNvSpPr txBox="1"/>
            <p:nvPr/>
          </p:nvSpPr>
          <p:spPr>
            <a:xfrm>
              <a:off x="4458615" y="1563468"/>
              <a:ext cx="447900" cy="358800"/>
            </a:xfrm>
            <a:prstGeom prst="rect">
              <a:avLst/>
            </a:prstGeom>
            <a:noFill/>
            <a:ln>
              <a:noFill/>
            </a:ln>
          </p:spPr>
          <p:txBody>
            <a:bodyPr spcFirstLastPara="1" wrap="square" lIns="116050" tIns="59400" rIns="0" bIns="58025" anchor="t" anchorCtr="0">
              <a:spAutoFit/>
            </a:bodyPr>
            <a:lstStyle/>
            <a:p>
              <a:pPr marL="0" marR="0" lvl="0" indent="0" algn="l" rtl="0">
                <a:lnSpc>
                  <a:spcPct val="100000"/>
                </a:lnSpc>
                <a:spcBef>
                  <a:spcPts val="0"/>
                </a:spcBef>
                <a:spcAft>
                  <a:spcPts val="0"/>
                </a:spcAft>
                <a:buClr>
                  <a:srgbClr val="3F3F3F"/>
                </a:buClr>
                <a:buSzPts val="1800"/>
                <a:buFont typeface="Arial"/>
                <a:buNone/>
              </a:pPr>
              <a:r>
                <a:rPr lang="en-US" sz="1800" b="0" i="0" u="none" strike="noStrike" cap="none">
                  <a:solidFill>
                    <a:srgbClr val="3F3F3F"/>
                  </a:solidFill>
                  <a:latin typeface="Arial"/>
                  <a:ea typeface="Arial"/>
                  <a:cs typeface="Arial"/>
                  <a:sym typeface="Arial"/>
                </a:rPr>
                <a:t>#1</a:t>
              </a:r>
              <a:endParaRPr sz="1800" b="0" i="0" u="none" strike="noStrike" cap="none">
                <a:solidFill>
                  <a:srgbClr val="000000"/>
                </a:solidFill>
                <a:latin typeface="Arial"/>
                <a:ea typeface="Arial"/>
                <a:cs typeface="Arial"/>
                <a:sym typeface="Arial"/>
              </a:endParaRPr>
            </a:p>
          </p:txBody>
        </p:sp>
        <p:sp>
          <p:nvSpPr>
            <p:cNvPr id="538" name="Google Shape;538;p34"/>
            <p:cNvSpPr txBox="1"/>
            <p:nvPr/>
          </p:nvSpPr>
          <p:spPr>
            <a:xfrm>
              <a:off x="4099102" y="1763201"/>
              <a:ext cx="1043100" cy="610200"/>
            </a:xfrm>
            <a:prstGeom prst="rect">
              <a:avLst/>
            </a:prstGeom>
            <a:noFill/>
            <a:ln>
              <a:noFill/>
            </a:ln>
          </p:spPr>
          <p:txBody>
            <a:bodyPr spcFirstLastPara="1" wrap="square" lIns="116050" tIns="59400" rIns="0" bIns="58025" anchor="t" anchorCtr="0">
              <a:spAutoFit/>
            </a:bodyPr>
            <a:lstStyle/>
            <a:p>
              <a:pPr marL="0" marR="0" lvl="0" indent="0" algn="l" rtl="0">
                <a:lnSpc>
                  <a:spcPct val="100000"/>
                </a:lnSpc>
                <a:spcBef>
                  <a:spcPts val="0"/>
                </a:spcBef>
                <a:spcAft>
                  <a:spcPts val="0"/>
                </a:spcAft>
                <a:buClr>
                  <a:srgbClr val="3F3F3F"/>
                </a:buClr>
                <a:buSzPts val="1800"/>
                <a:buFont typeface="Arial"/>
                <a:buNone/>
              </a:pPr>
              <a:r>
                <a:rPr lang="en-US" sz="1800" b="0" i="0" u="none" strike="noStrike" cap="none">
                  <a:solidFill>
                    <a:srgbClr val="3F3F3F"/>
                  </a:solidFill>
                  <a:latin typeface="Arial"/>
                  <a:ea typeface="Arial"/>
                  <a:cs typeface="Arial"/>
                  <a:sym typeface="Arial"/>
                </a:rPr>
                <a:t>Some issue</a:t>
              </a:r>
              <a:endParaRPr sz="1800" b="0" i="0" u="none" strike="noStrike" cap="none">
                <a:solidFill>
                  <a:srgbClr val="000000"/>
                </a:solidFill>
                <a:latin typeface="Arial"/>
                <a:ea typeface="Arial"/>
                <a:cs typeface="Arial"/>
                <a:sym typeface="Arial"/>
              </a:endParaRPr>
            </a:p>
          </p:txBody>
        </p:sp>
        <p:cxnSp>
          <p:nvCxnSpPr>
            <p:cNvPr id="539" name="Google Shape;539;p34"/>
            <p:cNvCxnSpPr/>
            <p:nvPr/>
          </p:nvCxnSpPr>
          <p:spPr>
            <a:xfrm>
              <a:off x="3739598" y="2379665"/>
              <a:ext cx="1915084" cy="0"/>
            </a:xfrm>
            <a:prstGeom prst="straightConnector1">
              <a:avLst/>
            </a:prstGeom>
            <a:noFill/>
            <a:ln w="12700" cap="flat" cmpd="sng">
              <a:solidFill>
                <a:srgbClr val="E9E9E9"/>
              </a:solidFill>
              <a:prstDash val="solid"/>
              <a:miter lim="800000"/>
              <a:headEnd type="none" w="sm" len="sm"/>
              <a:tailEnd type="none" w="sm" len="sm"/>
            </a:ln>
          </p:spPr>
        </p:cxnSp>
        <p:sp>
          <p:nvSpPr>
            <p:cNvPr id="540" name="Google Shape;540;p34"/>
            <p:cNvSpPr txBox="1"/>
            <p:nvPr/>
          </p:nvSpPr>
          <p:spPr>
            <a:xfrm>
              <a:off x="4099102" y="2038385"/>
              <a:ext cx="1384800" cy="317100"/>
            </a:xfrm>
            <a:prstGeom prst="rect">
              <a:avLst/>
            </a:prstGeom>
            <a:noFill/>
            <a:ln>
              <a:noFill/>
            </a:ln>
          </p:spPr>
          <p:txBody>
            <a:bodyPr spcFirstLastPara="1" wrap="square" lIns="116050" tIns="59400" rIns="0" bIns="58025" anchor="t" anchorCtr="0">
              <a:spAutoFit/>
            </a:bodyPr>
            <a:lstStyle/>
            <a:p>
              <a:pPr marL="0" marR="0" lvl="0" indent="0" algn="l" rtl="0">
                <a:lnSpc>
                  <a:spcPct val="100000"/>
                </a:lnSpc>
                <a:spcBef>
                  <a:spcPts val="0"/>
                </a:spcBef>
                <a:spcAft>
                  <a:spcPts val="0"/>
                </a:spcAft>
                <a:buClr>
                  <a:srgbClr val="7F7F7F"/>
                </a:buClr>
                <a:buSzPts val="1500"/>
                <a:buFont typeface="Arial"/>
                <a:buNone/>
              </a:pPr>
              <a:r>
                <a:rPr lang="en-US" sz="1500" b="0" i="0" u="none" strike="noStrike" cap="none">
                  <a:solidFill>
                    <a:srgbClr val="7F7F7F"/>
                  </a:solidFill>
                  <a:latin typeface="Arial"/>
                  <a:ea typeface="Arial"/>
                  <a:cs typeface="Arial"/>
                  <a:sym typeface="Arial"/>
                </a:rPr>
                <a:t>Sprint x – 1.1</a:t>
              </a:r>
              <a:endParaRPr sz="1800" b="0" i="0" u="none" strike="noStrike" cap="none">
                <a:solidFill>
                  <a:srgbClr val="000000"/>
                </a:solidFill>
                <a:latin typeface="Arial"/>
                <a:ea typeface="Arial"/>
                <a:cs typeface="Arial"/>
                <a:sym typeface="Arial"/>
              </a:endParaRPr>
            </a:p>
          </p:txBody>
        </p:sp>
        <p:sp>
          <p:nvSpPr>
            <p:cNvPr id="541" name="Google Shape;541;p34"/>
            <p:cNvSpPr/>
            <p:nvPr/>
          </p:nvSpPr>
          <p:spPr>
            <a:xfrm>
              <a:off x="3833759" y="2503258"/>
              <a:ext cx="196138" cy="196138"/>
            </a:xfrm>
            <a:prstGeom prst="ellipse">
              <a:avLst/>
            </a:prstGeom>
            <a:solidFill>
              <a:srgbClr val="5E60BB"/>
            </a:solidFill>
            <a:ln>
              <a:noFill/>
            </a:ln>
          </p:spPr>
          <p:txBody>
            <a:bodyPr spcFirstLastPara="1" wrap="square" lIns="116050" tIns="58025" rIns="116050" bIns="58025" anchor="ctr" anchorCtr="0">
              <a:noAutofit/>
            </a:bodyPr>
            <a:lstStyle/>
            <a:p>
              <a:pPr marL="0" marR="0" lvl="0" indent="0" algn="ctr" rtl="0">
                <a:lnSpc>
                  <a:spcPct val="100000"/>
                </a:lnSpc>
                <a:spcBef>
                  <a:spcPts val="0"/>
                </a:spcBef>
                <a:spcAft>
                  <a:spcPts val="0"/>
                </a:spcAft>
                <a:buClr>
                  <a:schemeClr val="lt1"/>
                </a:buClr>
                <a:buSzPts val="1400"/>
                <a:buFont typeface="Arial"/>
                <a:buNone/>
              </a:pPr>
              <a:r>
                <a:rPr lang="en-US" sz="1400" b="0" i="0" u="none" strike="noStrike" cap="none">
                  <a:solidFill>
                    <a:schemeClr val="lt1"/>
                  </a:solidFill>
                  <a:latin typeface="Arial"/>
                  <a:ea typeface="Arial"/>
                  <a:cs typeface="Arial"/>
                  <a:sym typeface="Arial"/>
                </a:rPr>
                <a:t>3</a:t>
              </a:r>
              <a:endParaRPr sz="1800" b="0" i="0" u="none" strike="noStrike" cap="none">
                <a:solidFill>
                  <a:srgbClr val="000000"/>
                </a:solidFill>
                <a:latin typeface="Arial"/>
                <a:ea typeface="Arial"/>
                <a:cs typeface="Arial"/>
                <a:sym typeface="Arial"/>
              </a:endParaRPr>
            </a:p>
          </p:txBody>
        </p:sp>
        <p:sp>
          <p:nvSpPr>
            <p:cNvPr id="542" name="Google Shape;542;p34"/>
            <p:cNvSpPr/>
            <p:nvPr/>
          </p:nvSpPr>
          <p:spPr>
            <a:xfrm>
              <a:off x="4107065" y="2507994"/>
              <a:ext cx="447861" cy="201512"/>
            </a:xfrm>
            <a:prstGeom prst="roundRect">
              <a:avLst>
                <a:gd name="adj" fmla="val 3555"/>
              </a:avLst>
            </a:prstGeom>
            <a:solidFill>
              <a:srgbClr val="A2EFEF"/>
            </a:solidFill>
            <a:ln>
              <a:noFill/>
            </a:ln>
            <a:effectLst>
              <a:outerShdw blurRad="50800" dist="38100" dir="2700000" sx="97000" sy="97000" algn="tl" rotWithShape="0">
                <a:srgbClr val="000000">
                  <a:alpha val="40000"/>
                </a:srgbClr>
              </a:outerShdw>
            </a:effectLst>
          </p:spPr>
          <p:txBody>
            <a:bodyPr spcFirstLastPara="1" wrap="square" lIns="45700" tIns="59400" rIns="45700" bIns="58025" anchor="ctr" anchorCtr="0">
              <a:noAutofit/>
            </a:bodyPr>
            <a:lstStyle/>
            <a:p>
              <a:pPr marL="0" marR="0" lvl="0" indent="0" algn="ctr" rtl="0">
                <a:lnSpc>
                  <a:spcPct val="100000"/>
                </a:lnSpc>
                <a:spcBef>
                  <a:spcPts val="0"/>
                </a:spcBef>
                <a:spcAft>
                  <a:spcPts val="0"/>
                </a:spcAft>
                <a:buClr>
                  <a:srgbClr val="262626"/>
                </a:buClr>
                <a:buSzPts val="1400"/>
                <a:buFont typeface="Arial"/>
                <a:buNone/>
              </a:pPr>
              <a:r>
                <a:rPr lang="en-US" sz="1400" b="0" i="0" u="none" strike="noStrike" cap="none">
                  <a:solidFill>
                    <a:srgbClr val="262626"/>
                  </a:solidFill>
                  <a:latin typeface="Arial"/>
                  <a:ea typeface="Arial"/>
                  <a:cs typeface="Arial"/>
                  <a:sym typeface="Arial"/>
                </a:rPr>
                <a:t>label</a:t>
              </a:r>
              <a:endParaRPr sz="1800" b="0" i="0" u="none" strike="noStrike" cap="none">
                <a:solidFill>
                  <a:srgbClr val="000000"/>
                </a:solidFill>
                <a:latin typeface="Arial"/>
                <a:ea typeface="Arial"/>
                <a:cs typeface="Arial"/>
                <a:sym typeface="Arial"/>
              </a:endParaRPr>
            </a:p>
          </p:txBody>
        </p:sp>
        <p:pic>
          <p:nvPicPr>
            <p:cNvPr id="543" name="Google Shape;543;p34"/>
            <p:cNvPicPr preferRelativeResize="0"/>
            <p:nvPr/>
          </p:nvPicPr>
          <p:blipFill rotWithShape="1">
            <a:blip r:embed="rId4">
              <a:alphaModFix/>
            </a:blip>
            <a:srcRect/>
            <a:stretch/>
          </p:blipFill>
          <p:spPr>
            <a:xfrm>
              <a:off x="3788317" y="1562364"/>
              <a:ext cx="381000" cy="381000"/>
            </a:xfrm>
            <a:prstGeom prst="rect">
              <a:avLst/>
            </a:prstGeom>
            <a:noFill/>
            <a:ln>
              <a:noFill/>
            </a:ln>
          </p:spPr>
        </p:pic>
      </p:grpSp>
      <p:cxnSp>
        <p:nvCxnSpPr>
          <p:cNvPr id="544" name="Google Shape;544;p34"/>
          <p:cNvCxnSpPr>
            <a:stCxn id="545" idx="3"/>
            <a:endCxn id="546" idx="1"/>
          </p:cNvCxnSpPr>
          <p:nvPr/>
        </p:nvCxnSpPr>
        <p:spPr>
          <a:xfrm rot="10800000" flipH="1">
            <a:off x="4553582" y="3807784"/>
            <a:ext cx="1040100" cy="7500"/>
          </a:xfrm>
          <a:prstGeom prst="curvedConnector3">
            <a:avLst>
              <a:gd name="adj1" fmla="val 49995"/>
            </a:avLst>
          </a:prstGeom>
          <a:noFill/>
          <a:ln w="19050" cap="flat" cmpd="sng">
            <a:solidFill>
              <a:srgbClr val="BFBFBF"/>
            </a:solidFill>
            <a:prstDash val="solid"/>
            <a:miter lim="800000"/>
            <a:headEnd type="none" w="sm" len="sm"/>
            <a:tailEnd type="triangle" w="med" len="med"/>
          </a:ln>
        </p:spPr>
      </p:cxnSp>
      <p:grpSp>
        <p:nvGrpSpPr>
          <p:cNvPr id="547" name="Google Shape;547;p34"/>
          <p:cNvGrpSpPr/>
          <p:nvPr/>
        </p:nvGrpSpPr>
        <p:grpSpPr>
          <a:xfrm>
            <a:off x="2142225" y="2794198"/>
            <a:ext cx="2411357" cy="2042172"/>
            <a:chOff x="3220583" y="2744193"/>
            <a:chExt cx="2062223" cy="1852478"/>
          </a:xfrm>
        </p:grpSpPr>
        <p:grpSp>
          <p:nvGrpSpPr>
            <p:cNvPr id="548" name="Google Shape;548;p34"/>
            <p:cNvGrpSpPr/>
            <p:nvPr/>
          </p:nvGrpSpPr>
          <p:grpSpPr>
            <a:xfrm>
              <a:off x="3220583" y="2744193"/>
              <a:ext cx="2062223" cy="1852478"/>
              <a:chOff x="3962785" y="1105875"/>
              <a:chExt cx="2062223" cy="1852478"/>
            </a:xfrm>
          </p:grpSpPr>
          <p:sp>
            <p:nvSpPr>
              <p:cNvPr id="545" name="Google Shape;545;p34"/>
              <p:cNvSpPr/>
              <p:nvPr/>
            </p:nvSpPr>
            <p:spPr>
              <a:xfrm>
                <a:off x="3962785" y="1105875"/>
                <a:ext cx="2062223" cy="1852478"/>
              </a:xfrm>
              <a:prstGeom prst="roundRect">
                <a:avLst>
                  <a:gd name="adj" fmla="val 286"/>
                </a:avLst>
              </a:prstGeom>
              <a:solidFill>
                <a:srgbClr val="F4F4F4"/>
              </a:solidFill>
              <a:ln w="31750" cap="flat" cmpd="sng">
                <a:solidFill>
                  <a:srgbClr val="826994"/>
                </a:solidFill>
                <a:prstDash val="solid"/>
                <a:miter lim="800000"/>
                <a:headEnd type="none" w="sm" len="sm"/>
                <a:tailEnd type="none" w="sm" len="sm"/>
              </a:ln>
            </p:spPr>
            <p:txBody>
              <a:bodyPr spcFirstLastPara="1" wrap="square" lIns="116050" tIns="58025" rIns="116050" bIns="58025" anchor="t" anchorCtr="0">
                <a:noAutofit/>
              </a:bodyPr>
              <a:lstStyle/>
              <a:p>
                <a:pPr marL="0" marR="0" lvl="0" indent="0" algn="l" rtl="0">
                  <a:lnSpc>
                    <a:spcPct val="100000"/>
                  </a:lnSpc>
                  <a:spcBef>
                    <a:spcPts val="0"/>
                  </a:spcBef>
                  <a:spcAft>
                    <a:spcPts val="0"/>
                  </a:spcAft>
                  <a:buClr>
                    <a:schemeClr val="dk1"/>
                  </a:buClr>
                  <a:buSzPts val="1500"/>
                  <a:buFont typeface="Arial"/>
                  <a:buNone/>
                </a:pPr>
                <a:r>
                  <a:rPr lang="en-US" sz="1500" b="0" i="0" u="none" strike="noStrike" cap="none">
                    <a:solidFill>
                      <a:schemeClr val="dk1"/>
                    </a:solidFill>
                    <a:latin typeface="Arial"/>
                    <a:ea typeface="Arial"/>
                    <a:cs typeface="Arial"/>
                    <a:sym typeface="Arial"/>
                  </a:rPr>
                  <a:t>Built but dependencies</a:t>
                </a:r>
                <a:endParaRPr sz="2000" b="0" i="0" u="none" strike="noStrike" cap="none">
                  <a:solidFill>
                    <a:schemeClr val="dk1"/>
                  </a:solidFill>
                  <a:latin typeface="Arial"/>
                  <a:ea typeface="Arial"/>
                  <a:cs typeface="Arial"/>
                  <a:sym typeface="Arial"/>
                </a:endParaRPr>
              </a:p>
            </p:txBody>
          </p:sp>
          <p:sp>
            <p:nvSpPr>
              <p:cNvPr id="549" name="Google Shape;549;p34"/>
              <p:cNvSpPr/>
              <p:nvPr/>
            </p:nvSpPr>
            <p:spPr>
              <a:xfrm>
                <a:off x="4033287" y="1552737"/>
                <a:ext cx="1923758" cy="1317072"/>
              </a:xfrm>
              <a:prstGeom prst="roundRect">
                <a:avLst>
                  <a:gd name="adj" fmla="val 286"/>
                </a:avLst>
              </a:prstGeom>
              <a:solidFill>
                <a:schemeClr val="lt1"/>
              </a:solidFill>
              <a:ln w="12700" cap="flat" cmpd="sng">
                <a:solidFill>
                  <a:srgbClr val="E9E9E9"/>
                </a:solidFill>
                <a:prstDash val="solid"/>
                <a:miter lim="800000"/>
                <a:headEnd type="none" w="sm" len="sm"/>
                <a:tailEnd type="none" w="sm" len="sm"/>
              </a:ln>
            </p:spPr>
            <p:txBody>
              <a:bodyPr spcFirstLastPara="1" wrap="square" lIns="116050" tIns="58025" rIns="116050" bIns="58025"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p:txBody>
          </p:sp>
          <p:cxnSp>
            <p:nvCxnSpPr>
              <p:cNvPr id="550" name="Google Shape;550;p34"/>
              <p:cNvCxnSpPr/>
              <p:nvPr/>
            </p:nvCxnSpPr>
            <p:spPr>
              <a:xfrm>
                <a:off x="3987150" y="1497792"/>
                <a:ext cx="2021058" cy="0"/>
              </a:xfrm>
              <a:prstGeom prst="straightConnector1">
                <a:avLst/>
              </a:prstGeom>
              <a:noFill/>
              <a:ln w="12700" cap="flat" cmpd="sng">
                <a:solidFill>
                  <a:srgbClr val="E9E9E9"/>
                </a:solidFill>
                <a:prstDash val="solid"/>
                <a:miter lim="800000"/>
                <a:headEnd type="none" w="sm" len="sm"/>
                <a:tailEnd type="none" w="sm" len="sm"/>
              </a:ln>
            </p:spPr>
          </p:cxnSp>
          <p:pic>
            <p:nvPicPr>
              <p:cNvPr id="551" name="Google Shape;551;p34"/>
              <p:cNvPicPr preferRelativeResize="0"/>
              <p:nvPr/>
            </p:nvPicPr>
            <p:blipFill rotWithShape="1">
              <a:blip r:embed="rId3">
                <a:alphaModFix/>
              </a:blip>
              <a:srcRect/>
              <a:stretch/>
            </p:blipFill>
            <p:spPr>
              <a:xfrm>
                <a:off x="4203239" y="2122351"/>
                <a:ext cx="199451" cy="213698"/>
              </a:xfrm>
              <a:prstGeom prst="rect">
                <a:avLst/>
              </a:prstGeom>
              <a:noFill/>
              <a:ln>
                <a:noFill/>
              </a:ln>
            </p:spPr>
          </p:pic>
          <p:sp>
            <p:nvSpPr>
              <p:cNvPr id="552" name="Google Shape;552;p34"/>
              <p:cNvSpPr txBox="1"/>
              <p:nvPr/>
            </p:nvSpPr>
            <p:spPr>
              <a:xfrm>
                <a:off x="4402690" y="1642414"/>
                <a:ext cx="447900" cy="303000"/>
              </a:xfrm>
              <a:prstGeom prst="rect">
                <a:avLst/>
              </a:prstGeom>
              <a:noFill/>
              <a:ln>
                <a:noFill/>
              </a:ln>
            </p:spPr>
            <p:txBody>
              <a:bodyPr spcFirstLastPara="1" wrap="square" lIns="116050" tIns="59400" rIns="0" bIns="58025" anchor="t" anchorCtr="0">
                <a:spAutoFit/>
              </a:bodyPr>
              <a:lstStyle/>
              <a:p>
                <a:pPr marL="0" marR="0" lvl="0" indent="0" algn="l" rtl="0">
                  <a:lnSpc>
                    <a:spcPct val="100000"/>
                  </a:lnSpc>
                  <a:spcBef>
                    <a:spcPts val="0"/>
                  </a:spcBef>
                  <a:spcAft>
                    <a:spcPts val="0"/>
                  </a:spcAft>
                  <a:buClr>
                    <a:srgbClr val="3F3F3F"/>
                  </a:buClr>
                  <a:buSzPts val="1400"/>
                  <a:buFont typeface="Arial"/>
                  <a:buNone/>
                </a:pPr>
                <a:r>
                  <a:rPr lang="en-US" sz="1400" b="0" i="0" u="none" strike="noStrike" cap="none">
                    <a:solidFill>
                      <a:srgbClr val="3F3F3F"/>
                    </a:solidFill>
                    <a:latin typeface="Arial"/>
                    <a:ea typeface="Arial"/>
                    <a:cs typeface="Arial"/>
                    <a:sym typeface="Arial"/>
                  </a:rPr>
                  <a:t>repo</a:t>
                </a:r>
                <a:endParaRPr sz="1800" b="0" i="0" u="none" strike="noStrike" cap="none">
                  <a:solidFill>
                    <a:srgbClr val="000000"/>
                  </a:solidFill>
                  <a:latin typeface="Arial"/>
                  <a:ea typeface="Arial"/>
                  <a:cs typeface="Arial"/>
                  <a:sym typeface="Arial"/>
                </a:endParaRPr>
              </a:p>
            </p:txBody>
          </p:sp>
          <p:sp>
            <p:nvSpPr>
              <p:cNvPr id="553" name="Google Shape;553;p34"/>
              <p:cNvSpPr txBox="1"/>
              <p:nvPr/>
            </p:nvSpPr>
            <p:spPr>
              <a:xfrm>
                <a:off x="4754240" y="1624624"/>
                <a:ext cx="447900" cy="358800"/>
              </a:xfrm>
              <a:prstGeom prst="rect">
                <a:avLst/>
              </a:prstGeom>
              <a:noFill/>
              <a:ln>
                <a:noFill/>
              </a:ln>
            </p:spPr>
            <p:txBody>
              <a:bodyPr spcFirstLastPara="1" wrap="square" lIns="116050" tIns="59400" rIns="0" bIns="58025" anchor="t" anchorCtr="0">
                <a:spAutoFit/>
              </a:bodyPr>
              <a:lstStyle/>
              <a:p>
                <a:pPr marL="0" marR="0" lvl="0" indent="0" algn="l" rtl="0">
                  <a:lnSpc>
                    <a:spcPct val="100000"/>
                  </a:lnSpc>
                  <a:spcBef>
                    <a:spcPts val="0"/>
                  </a:spcBef>
                  <a:spcAft>
                    <a:spcPts val="0"/>
                  </a:spcAft>
                  <a:buClr>
                    <a:srgbClr val="3F3F3F"/>
                  </a:buClr>
                  <a:buSzPts val="1800"/>
                  <a:buFont typeface="Arial"/>
                  <a:buNone/>
                </a:pPr>
                <a:r>
                  <a:rPr lang="en-US" sz="1800" b="0" i="0" u="none" strike="noStrike" cap="none">
                    <a:solidFill>
                      <a:srgbClr val="3F3F3F"/>
                    </a:solidFill>
                    <a:latin typeface="Arial"/>
                    <a:ea typeface="Arial"/>
                    <a:cs typeface="Arial"/>
                    <a:sym typeface="Arial"/>
                  </a:rPr>
                  <a:t>#1</a:t>
                </a:r>
                <a:endParaRPr sz="1800" b="0" i="0" u="none" strike="noStrike" cap="none">
                  <a:solidFill>
                    <a:srgbClr val="000000"/>
                  </a:solidFill>
                  <a:latin typeface="Arial"/>
                  <a:ea typeface="Arial"/>
                  <a:cs typeface="Arial"/>
                  <a:sym typeface="Arial"/>
                </a:endParaRPr>
              </a:p>
            </p:txBody>
          </p:sp>
          <p:sp>
            <p:nvSpPr>
              <p:cNvPr id="554" name="Google Shape;554;p34"/>
              <p:cNvSpPr txBox="1"/>
              <p:nvPr/>
            </p:nvSpPr>
            <p:spPr>
              <a:xfrm>
                <a:off x="4394734" y="1824354"/>
                <a:ext cx="1461300" cy="358800"/>
              </a:xfrm>
              <a:prstGeom prst="rect">
                <a:avLst/>
              </a:prstGeom>
              <a:noFill/>
              <a:ln>
                <a:noFill/>
              </a:ln>
            </p:spPr>
            <p:txBody>
              <a:bodyPr spcFirstLastPara="1" wrap="square" lIns="116050" tIns="59400" rIns="0" bIns="58025" anchor="t" anchorCtr="0">
                <a:spAutoFit/>
              </a:bodyPr>
              <a:lstStyle/>
              <a:p>
                <a:pPr marL="0" marR="0" lvl="0" indent="0" algn="l" rtl="0">
                  <a:lnSpc>
                    <a:spcPct val="100000"/>
                  </a:lnSpc>
                  <a:spcBef>
                    <a:spcPts val="0"/>
                  </a:spcBef>
                  <a:spcAft>
                    <a:spcPts val="0"/>
                  </a:spcAft>
                  <a:buClr>
                    <a:srgbClr val="3F3F3F"/>
                  </a:buClr>
                  <a:buSzPts val="1800"/>
                  <a:buFont typeface="Arial"/>
                  <a:buNone/>
                </a:pPr>
                <a:r>
                  <a:rPr lang="en-US" sz="1800" b="0" i="0" u="none" strike="noStrike" cap="none">
                    <a:solidFill>
                      <a:srgbClr val="3F3F3F"/>
                    </a:solidFill>
                    <a:latin typeface="Arial"/>
                    <a:ea typeface="Arial"/>
                    <a:cs typeface="Arial"/>
                    <a:sym typeface="Arial"/>
                  </a:rPr>
                  <a:t>Some issue</a:t>
                </a:r>
                <a:endParaRPr sz="1800" b="0" i="0" u="none" strike="noStrike" cap="none">
                  <a:solidFill>
                    <a:srgbClr val="000000"/>
                  </a:solidFill>
                  <a:latin typeface="Arial"/>
                  <a:ea typeface="Arial"/>
                  <a:cs typeface="Arial"/>
                  <a:sym typeface="Arial"/>
                </a:endParaRPr>
              </a:p>
            </p:txBody>
          </p:sp>
          <p:cxnSp>
            <p:nvCxnSpPr>
              <p:cNvPr id="555" name="Google Shape;555;p34"/>
              <p:cNvCxnSpPr/>
              <p:nvPr/>
            </p:nvCxnSpPr>
            <p:spPr>
              <a:xfrm>
                <a:off x="4035223" y="2440821"/>
                <a:ext cx="1915084" cy="0"/>
              </a:xfrm>
              <a:prstGeom prst="straightConnector1">
                <a:avLst/>
              </a:prstGeom>
              <a:noFill/>
              <a:ln w="12700" cap="flat" cmpd="sng">
                <a:solidFill>
                  <a:srgbClr val="E9E9E9"/>
                </a:solidFill>
                <a:prstDash val="solid"/>
                <a:miter lim="800000"/>
                <a:headEnd type="none" w="sm" len="sm"/>
                <a:tailEnd type="none" w="sm" len="sm"/>
              </a:ln>
            </p:spPr>
          </p:cxnSp>
          <p:sp>
            <p:nvSpPr>
              <p:cNvPr id="556" name="Google Shape;556;p34"/>
              <p:cNvSpPr txBox="1"/>
              <p:nvPr/>
            </p:nvSpPr>
            <p:spPr>
              <a:xfrm>
                <a:off x="4394727" y="2099541"/>
                <a:ext cx="1384800" cy="317100"/>
              </a:xfrm>
              <a:prstGeom prst="rect">
                <a:avLst/>
              </a:prstGeom>
              <a:noFill/>
              <a:ln>
                <a:noFill/>
              </a:ln>
            </p:spPr>
            <p:txBody>
              <a:bodyPr spcFirstLastPara="1" wrap="square" lIns="116050" tIns="59400" rIns="0" bIns="58025" anchor="t" anchorCtr="0">
                <a:spAutoFit/>
              </a:bodyPr>
              <a:lstStyle/>
              <a:p>
                <a:pPr marL="0" marR="0" lvl="0" indent="0" algn="l" rtl="0">
                  <a:lnSpc>
                    <a:spcPct val="100000"/>
                  </a:lnSpc>
                  <a:spcBef>
                    <a:spcPts val="0"/>
                  </a:spcBef>
                  <a:spcAft>
                    <a:spcPts val="0"/>
                  </a:spcAft>
                  <a:buClr>
                    <a:srgbClr val="7F7F7F"/>
                  </a:buClr>
                  <a:buSzPts val="1500"/>
                  <a:buFont typeface="Arial"/>
                  <a:buNone/>
                </a:pPr>
                <a:r>
                  <a:rPr lang="en-US" sz="1500" b="0" i="0" u="none" strike="noStrike" cap="none">
                    <a:solidFill>
                      <a:srgbClr val="7F7F7F"/>
                    </a:solidFill>
                    <a:latin typeface="Arial"/>
                    <a:ea typeface="Arial"/>
                    <a:cs typeface="Arial"/>
                    <a:sym typeface="Arial"/>
                  </a:rPr>
                  <a:t>Sprint x – 1.1</a:t>
                </a:r>
                <a:endParaRPr sz="1800" b="0" i="0" u="none" strike="noStrike" cap="none">
                  <a:solidFill>
                    <a:srgbClr val="000000"/>
                  </a:solidFill>
                  <a:latin typeface="Arial"/>
                  <a:ea typeface="Arial"/>
                  <a:cs typeface="Arial"/>
                  <a:sym typeface="Arial"/>
                </a:endParaRPr>
              </a:p>
            </p:txBody>
          </p:sp>
          <p:sp>
            <p:nvSpPr>
              <p:cNvPr id="557" name="Google Shape;557;p34"/>
              <p:cNvSpPr/>
              <p:nvPr/>
            </p:nvSpPr>
            <p:spPr>
              <a:xfrm>
                <a:off x="4129384" y="2564414"/>
                <a:ext cx="196138" cy="196138"/>
              </a:xfrm>
              <a:prstGeom prst="ellipse">
                <a:avLst/>
              </a:prstGeom>
              <a:solidFill>
                <a:srgbClr val="80B2D9"/>
              </a:solidFill>
              <a:ln>
                <a:noFill/>
              </a:ln>
            </p:spPr>
            <p:txBody>
              <a:bodyPr spcFirstLastPara="1" wrap="square" lIns="0" tIns="58025" rIns="0" bIns="58025" anchor="ctr" anchorCtr="0">
                <a:noAutofit/>
              </a:bodyPr>
              <a:lstStyle/>
              <a:p>
                <a:pPr marL="0" marR="0" lvl="0" indent="0" algn="ctr" rtl="0">
                  <a:lnSpc>
                    <a:spcPct val="100000"/>
                  </a:lnSpc>
                  <a:spcBef>
                    <a:spcPts val="0"/>
                  </a:spcBef>
                  <a:spcAft>
                    <a:spcPts val="0"/>
                  </a:spcAft>
                  <a:buClr>
                    <a:schemeClr val="lt1"/>
                  </a:buClr>
                  <a:buSzPts val="1400"/>
                  <a:buFont typeface="Arial"/>
                  <a:buNone/>
                </a:pPr>
                <a:r>
                  <a:rPr lang="en-US" sz="1100" b="0" i="0" u="none" strike="noStrike" cap="none">
                    <a:solidFill>
                      <a:schemeClr val="lt1"/>
                    </a:solidFill>
                    <a:latin typeface="Arial"/>
                    <a:ea typeface="Arial"/>
                    <a:cs typeface="Arial"/>
                    <a:sym typeface="Arial"/>
                  </a:rPr>
                  <a:t>3</a:t>
                </a:r>
                <a:endParaRPr sz="1500" b="0" i="0" u="none" strike="noStrike" cap="none">
                  <a:solidFill>
                    <a:srgbClr val="000000"/>
                  </a:solidFill>
                  <a:latin typeface="Arial"/>
                  <a:ea typeface="Arial"/>
                  <a:cs typeface="Arial"/>
                  <a:sym typeface="Arial"/>
                </a:endParaRPr>
              </a:p>
            </p:txBody>
          </p:sp>
          <p:sp>
            <p:nvSpPr>
              <p:cNvPr id="558" name="Google Shape;558;p34"/>
              <p:cNvSpPr/>
              <p:nvPr/>
            </p:nvSpPr>
            <p:spPr>
              <a:xfrm>
                <a:off x="4402690" y="2569150"/>
                <a:ext cx="447861" cy="201512"/>
              </a:xfrm>
              <a:prstGeom prst="roundRect">
                <a:avLst>
                  <a:gd name="adj" fmla="val 3555"/>
                </a:avLst>
              </a:prstGeom>
              <a:solidFill>
                <a:srgbClr val="A2EFEF"/>
              </a:solidFill>
              <a:ln>
                <a:noFill/>
              </a:ln>
              <a:effectLst>
                <a:outerShdw blurRad="50800" dist="38100" dir="2700000" sx="97000" sy="97000" algn="tl" rotWithShape="0">
                  <a:srgbClr val="000000">
                    <a:alpha val="40000"/>
                  </a:srgbClr>
                </a:outerShdw>
              </a:effectLst>
            </p:spPr>
            <p:txBody>
              <a:bodyPr spcFirstLastPara="1" wrap="square" lIns="45700" tIns="59400" rIns="45700" bIns="58025" anchor="ctr" anchorCtr="0">
                <a:noAutofit/>
              </a:bodyPr>
              <a:lstStyle/>
              <a:p>
                <a:pPr marL="0" marR="0" lvl="0" indent="0" algn="ctr" rtl="0">
                  <a:lnSpc>
                    <a:spcPct val="100000"/>
                  </a:lnSpc>
                  <a:spcBef>
                    <a:spcPts val="0"/>
                  </a:spcBef>
                  <a:spcAft>
                    <a:spcPts val="0"/>
                  </a:spcAft>
                  <a:buClr>
                    <a:srgbClr val="262626"/>
                  </a:buClr>
                  <a:buSzPts val="1400"/>
                  <a:buFont typeface="Arial"/>
                  <a:buNone/>
                </a:pPr>
                <a:r>
                  <a:rPr lang="en-US" sz="1400" b="0" i="0" u="none" strike="noStrike" cap="none">
                    <a:solidFill>
                      <a:srgbClr val="262626"/>
                    </a:solidFill>
                    <a:latin typeface="Arial"/>
                    <a:ea typeface="Arial"/>
                    <a:cs typeface="Arial"/>
                    <a:sym typeface="Arial"/>
                  </a:rPr>
                  <a:t>label</a:t>
                </a:r>
                <a:endParaRPr sz="1800" b="0" i="0" u="none" strike="noStrike" cap="none">
                  <a:solidFill>
                    <a:srgbClr val="000000"/>
                  </a:solidFill>
                  <a:latin typeface="Arial"/>
                  <a:ea typeface="Arial"/>
                  <a:cs typeface="Arial"/>
                  <a:sym typeface="Arial"/>
                </a:endParaRPr>
              </a:p>
            </p:txBody>
          </p:sp>
        </p:grpSp>
        <p:pic>
          <p:nvPicPr>
            <p:cNvPr id="559" name="Google Shape;559;p34"/>
            <p:cNvPicPr preferRelativeResize="0"/>
            <p:nvPr/>
          </p:nvPicPr>
          <p:blipFill rotWithShape="1">
            <a:blip r:embed="rId4">
              <a:alphaModFix/>
            </a:blip>
            <a:srcRect/>
            <a:stretch/>
          </p:blipFill>
          <p:spPr>
            <a:xfrm>
              <a:off x="3358525" y="3240580"/>
              <a:ext cx="381000" cy="381000"/>
            </a:xfrm>
            <a:prstGeom prst="rect">
              <a:avLst/>
            </a:prstGeom>
            <a:noFill/>
            <a:ln>
              <a:noFill/>
            </a:ln>
          </p:spPr>
        </p:pic>
      </p:grpSp>
      <p:grpSp>
        <p:nvGrpSpPr>
          <p:cNvPr id="560" name="Google Shape;560;p34"/>
          <p:cNvGrpSpPr/>
          <p:nvPr/>
        </p:nvGrpSpPr>
        <p:grpSpPr>
          <a:xfrm>
            <a:off x="5593540" y="2786714"/>
            <a:ext cx="2412681" cy="2042172"/>
            <a:chOff x="3666028" y="1056186"/>
            <a:chExt cx="2063355" cy="1852478"/>
          </a:xfrm>
        </p:grpSpPr>
        <p:sp>
          <p:nvSpPr>
            <p:cNvPr id="546" name="Google Shape;546;p34"/>
            <p:cNvSpPr/>
            <p:nvPr/>
          </p:nvSpPr>
          <p:spPr>
            <a:xfrm>
              <a:off x="3666028" y="1056186"/>
              <a:ext cx="2062223" cy="1852478"/>
            </a:xfrm>
            <a:prstGeom prst="roundRect">
              <a:avLst>
                <a:gd name="adj" fmla="val 286"/>
              </a:avLst>
            </a:prstGeom>
            <a:solidFill>
              <a:srgbClr val="F4F4F4"/>
            </a:solidFill>
            <a:ln w="12700" cap="flat" cmpd="sng">
              <a:solidFill>
                <a:srgbClr val="E9E9E9"/>
              </a:solidFill>
              <a:prstDash val="solid"/>
              <a:miter lim="800000"/>
              <a:headEnd type="none" w="sm" len="sm"/>
              <a:tailEnd type="none" w="sm" len="sm"/>
            </a:ln>
          </p:spPr>
          <p:txBody>
            <a:bodyPr spcFirstLastPara="1" wrap="square" lIns="116050" tIns="58025" rIns="116050" bIns="58025" anchor="t" anchorCtr="0">
              <a:noAutofit/>
            </a:bodyPr>
            <a:lstStyle/>
            <a:p>
              <a:pPr marL="0" marR="0" lvl="0" indent="0" algn="l" rtl="0">
                <a:lnSpc>
                  <a:spcPct val="100000"/>
                </a:lnSpc>
                <a:spcBef>
                  <a:spcPts val="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Design approval</a:t>
              </a:r>
              <a:endParaRPr sz="1800" b="0" i="0" u="none" strike="noStrike" cap="none">
                <a:solidFill>
                  <a:srgbClr val="000000"/>
                </a:solidFill>
                <a:latin typeface="Arial"/>
                <a:ea typeface="Arial"/>
                <a:cs typeface="Arial"/>
                <a:sym typeface="Arial"/>
              </a:endParaRPr>
            </a:p>
          </p:txBody>
        </p:sp>
        <p:sp>
          <p:nvSpPr>
            <p:cNvPr id="561" name="Google Shape;561;p34"/>
            <p:cNvSpPr/>
            <p:nvPr/>
          </p:nvSpPr>
          <p:spPr>
            <a:xfrm>
              <a:off x="3737662" y="1491581"/>
              <a:ext cx="1923758" cy="1317072"/>
            </a:xfrm>
            <a:prstGeom prst="roundRect">
              <a:avLst>
                <a:gd name="adj" fmla="val 286"/>
              </a:avLst>
            </a:prstGeom>
            <a:solidFill>
              <a:schemeClr val="lt1"/>
            </a:solidFill>
            <a:ln w="12700" cap="flat" cmpd="sng">
              <a:solidFill>
                <a:srgbClr val="E9E9E9"/>
              </a:solidFill>
              <a:prstDash val="solid"/>
              <a:miter lim="800000"/>
              <a:headEnd type="none" w="sm" len="sm"/>
              <a:tailEnd type="none" w="sm" len="sm"/>
            </a:ln>
          </p:spPr>
          <p:txBody>
            <a:bodyPr spcFirstLastPara="1" wrap="square" lIns="116050" tIns="58025" rIns="116050" bIns="58025"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p:txBody>
        </p:sp>
        <p:cxnSp>
          <p:nvCxnSpPr>
            <p:cNvPr id="562" name="Google Shape;562;p34"/>
            <p:cNvCxnSpPr/>
            <p:nvPr/>
          </p:nvCxnSpPr>
          <p:spPr>
            <a:xfrm>
              <a:off x="3667160" y="1436636"/>
              <a:ext cx="2062223" cy="0"/>
            </a:xfrm>
            <a:prstGeom prst="straightConnector1">
              <a:avLst/>
            </a:prstGeom>
            <a:noFill/>
            <a:ln w="12700" cap="flat" cmpd="sng">
              <a:solidFill>
                <a:srgbClr val="E9E9E9"/>
              </a:solidFill>
              <a:prstDash val="solid"/>
              <a:miter lim="800000"/>
              <a:headEnd type="none" w="sm" len="sm"/>
              <a:tailEnd type="none" w="sm" len="sm"/>
            </a:ln>
          </p:spPr>
        </p:cxnSp>
        <p:pic>
          <p:nvPicPr>
            <p:cNvPr id="563" name="Google Shape;563;p34"/>
            <p:cNvPicPr preferRelativeResize="0"/>
            <p:nvPr/>
          </p:nvPicPr>
          <p:blipFill rotWithShape="1">
            <a:blip r:embed="rId3">
              <a:alphaModFix/>
            </a:blip>
            <a:srcRect/>
            <a:stretch/>
          </p:blipFill>
          <p:spPr>
            <a:xfrm>
              <a:off x="3907614" y="2061195"/>
              <a:ext cx="199451" cy="213698"/>
            </a:xfrm>
            <a:prstGeom prst="rect">
              <a:avLst/>
            </a:prstGeom>
            <a:noFill/>
            <a:ln>
              <a:noFill/>
            </a:ln>
          </p:spPr>
        </p:pic>
        <p:sp>
          <p:nvSpPr>
            <p:cNvPr id="564" name="Google Shape;564;p34"/>
            <p:cNvSpPr txBox="1"/>
            <p:nvPr/>
          </p:nvSpPr>
          <p:spPr>
            <a:xfrm>
              <a:off x="4107065" y="1581258"/>
              <a:ext cx="447900" cy="303000"/>
            </a:xfrm>
            <a:prstGeom prst="rect">
              <a:avLst/>
            </a:prstGeom>
            <a:noFill/>
            <a:ln>
              <a:noFill/>
            </a:ln>
          </p:spPr>
          <p:txBody>
            <a:bodyPr spcFirstLastPara="1" wrap="square" lIns="116050" tIns="59400" rIns="0" bIns="58025" anchor="t" anchorCtr="0">
              <a:spAutoFit/>
            </a:bodyPr>
            <a:lstStyle/>
            <a:p>
              <a:pPr marL="0" marR="0" lvl="0" indent="0" algn="l" rtl="0">
                <a:lnSpc>
                  <a:spcPct val="100000"/>
                </a:lnSpc>
                <a:spcBef>
                  <a:spcPts val="0"/>
                </a:spcBef>
                <a:spcAft>
                  <a:spcPts val="0"/>
                </a:spcAft>
                <a:buClr>
                  <a:srgbClr val="3F3F3F"/>
                </a:buClr>
                <a:buSzPts val="1400"/>
                <a:buFont typeface="Arial"/>
                <a:buNone/>
              </a:pPr>
              <a:r>
                <a:rPr lang="en-US" sz="1400" b="0" i="0" u="none" strike="noStrike" cap="none">
                  <a:solidFill>
                    <a:srgbClr val="3F3F3F"/>
                  </a:solidFill>
                  <a:latin typeface="Arial"/>
                  <a:ea typeface="Arial"/>
                  <a:cs typeface="Arial"/>
                  <a:sym typeface="Arial"/>
                </a:rPr>
                <a:t>repo</a:t>
              </a:r>
              <a:endParaRPr sz="1800" b="0" i="0" u="none" strike="noStrike" cap="none">
                <a:solidFill>
                  <a:srgbClr val="000000"/>
                </a:solidFill>
                <a:latin typeface="Arial"/>
                <a:ea typeface="Arial"/>
                <a:cs typeface="Arial"/>
                <a:sym typeface="Arial"/>
              </a:endParaRPr>
            </a:p>
          </p:txBody>
        </p:sp>
        <p:sp>
          <p:nvSpPr>
            <p:cNvPr id="565" name="Google Shape;565;p34"/>
            <p:cNvSpPr txBox="1"/>
            <p:nvPr/>
          </p:nvSpPr>
          <p:spPr>
            <a:xfrm>
              <a:off x="4458615" y="1563468"/>
              <a:ext cx="447900" cy="358800"/>
            </a:xfrm>
            <a:prstGeom prst="rect">
              <a:avLst/>
            </a:prstGeom>
            <a:noFill/>
            <a:ln>
              <a:noFill/>
            </a:ln>
          </p:spPr>
          <p:txBody>
            <a:bodyPr spcFirstLastPara="1" wrap="square" lIns="116050" tIns="59400" rIns="0" bIns="58025" anchor="t" anchorCtr="0">
              <a:spAutoFit/>
            </a:bodyPr>
            <a:lstStyle/>
            <a:p>
              <a:pPr marL="0" marR="0" lvl="0" indent="0" algn="l" rtl="0">
                <a:lnSpc>
                  <a:spcPct val="100000"/>
                </a:lnSpc>
                <a:spcBef>
                  <a:spcPts val="0"/>
                </a:spcBef>
                <a:spcAft>
                  <a:spcPts val="0"/>
                </a:spcAft>
                <a:buClr>
                  <a:srgbClr val="3F3F3F"/>
                </a:buClr>
                <a:buSzPts val="1800"/>
                <a:buFont typeface="Arial"/>
                <a:buNone/>
              </a:pPr>
              <a:r>
                <a:rPr lang="en-US" sz="1800" b="0" i="0" u="none" strike="noStrike" cap="none">
                  <a:solidFill>
                    <a:srgbClr val="3F3F3F"/>
                  </a:solidFill>
                  <a:latin typeface="Arial"/>
                  <a:ea typeface="Arial"/>
                  <a:cs typeface="Arial"/>
                  <a:sym typeface="Arial"/>
                </a:rPr>
                <a:t>#1</a:t>
              </a:r>
              <a:endParaRPr sz="1800" b="0" i="0" u="none" strike="noStrike" cap="none">
                <a:solidFill>
                  <a:srgbClr val="000000"/>
                </a:solidFill>
                <a:latin typeface="Arial"/>
                <a:ea typeface="Arial"/>
                <a:cs typeface="Arial"/>
                <a:sym typeface="Arial"/>
              </a:endParaRPr>
            </a:p>
          </p:txBody>
        </p:sp>
        <p:sp>
          <p:nvSpPr>
            <p:cNvPr id="566" name="Google Shape;566;p34"/>
            <p:cNvSpPr txBox="1"/>
            <p:nvPr/>
          </p:nvSpPr>
          <p:spPr>
            <a:xfrm>
              <a:off x="4099092" y="1763199"/>
              <a:ext cx="1384800" cy="358800"/>
            </a:xfrm>
            <a:prstGeom prst="rect">
              <a:avLst/>
            </a:prstGeom>
            <a:noFill/>
            <a:ln>
              <a:noFill/>
            </a:ln>
          </p:spPr>
          <p:txBody>
            <a:bodyPr spcFirstLastPara="1" wrap="square" lIns="116050" tIns="59400" rIns="0" bIns="58025" anchor="t" anchorCtr="0">
              <a:spAutoFit/>
            </a:bodyPr>
            <a:lstStyle/>
            <a:p>
              <a:pPr marL="0" marR="0" lvl="0" indent="0" algn="l" rtl="0">
                <a:lnSpc>
                  <a:spcPct val="100000"/>
                </a:lnSpc>
                <a:spcBef>
                  <a:spcPts val="0"/>
                </a:spcBef>
                <a:spcAft>
                  <a:spcPts val="0"/>
                </a:spcAft>
                <a:buClr>
                  <a:srgbClr val="3F3F3F"/>
                </a:buClr>
                <a:buSzPts val="1800"/>
                <a:buFont typeface="Arial"/>
                <a:buNone/>
              </a:pPr>
              <a:r>
                <a:rPr lang="en-US" sz="1800" b="0" i="0" u="none" strike="noStrike" cap="none">
                  <a:solidFill>
                    <a:srgbClr val="3F3F3F"/>
                  </a:solidFill>
                  <a:latin typeface="Arial"/>
                  <a:ea typeface="Arial"/>
                  <a:cs typeface="Arial"/>
                  <a:sym typeface="Arial"/>
                </a:rPr>
                <a:t>Some issue</a:t>
              </a:r>
              <a:endParaRPr sz="1800" b="0" i="0" u="none" strike="noStrike" cap="none">
                <a:solidFill>
                  <a:srgbClr val="000000"/>
                </a:solidFill>
                <a:latin typeface="Arial"/>
                <a:ea typeface="Arial"/>
                <a:cs typeface="Arial"/>
                <a:sym typeface="Arial"/>
              </a:endParaRPr>
            </a:p>
          </p:txBody>
        </p:sp>
        <p:cxnSp>
          <p:nvCxnSpPr>
            <p:cNvPr id="567" name="Google Shape;567;p34"/>
            <p:cNvCxnSpPr/>
            <p:nvPr/>
          </p:nvCxnSpPr>
          <p:spPr>
            <a:xfrm>
              <a:off x="3739598" y="2379665"/>
              <a:ext cx="1915084" cy="0"/>
            </a:xfrm>
            <a:prstGeom prst="straightConnector1">
              <a:avLst/>
            </a:prstGeom>
            <a:noFill/>
            <a:ln w="12700" cap="flat" cmpd="sng">
              <a:solidFill>
                <a:srgbClr val="E9E9E9"/>
              </a:solidFill>
              <a:prstDash val="solid"/>
              <a:miter lim="800000"/>
              <a:headEnd type="none" w="sm" len="sm"/>
              <a:tailEnd type="none" w="sm" len="sm"/>
            </a:ln>
          </p:spPr>
        </p:cxnSp>
        <p:sp>
          <p:nvSpPr>
            <p:cNvPr id="568" name="Google Shape;568;p34"/>
            <p:cNvSpPr txBox="1"/>
            <p:nvPr/>
          </p:nvSpPr>
          <p:spPr>
            <a:xfrm>
              <a:off x="4099102" y="2038385"/>
              <a:ext cx="1384800" cy="317100"/>
            </a:xfrm>
            <a:prstGeom prst="rect">
              <a:avLst/>
            </a:prstGeom>
            <a:noFill/>
            <a:ln>
              <a:noFill/>
            </a:ln>
          </p:spPr>
          <p:txBody>
            <a:bodyPr spcFirstLastPara="1" wrap="square" lIns="116050" tIns="59400" rIns="0" bIns="58025" anchor="t" anchorCtr="0">
              <a:spAutoFit/>
            </a:bodyPr>
            <a:lstStyle/>
            <a:p>
              <a:pPr marL="0" marR="0" lvl="0" indent="0" algn="l" rtl="0">
                <a:lnSpc>
                  <a:spcPct val="100000"/>
                </a:lnSpc>
                <a:spcBef>
                  <a:spcPts val="0"/>
                </a:spcBef>
                <a:spcAft>
                  <a:spcPts val="0"/>
                </a:spcAft>
                <a:buClr>
                  <a:srgbClr val="7F7F7F"/>
                </a:buClr>
                <a:buSzPts val="1500"/>
                <a:buFont typeface="Arial"/>
                <a:buNone/>
              </a:pPr>
              <a:r>
                <a:rPr lang="en-US" sz="1500" b="0" i="0" u="none" strike="noStrike" cap="none">
                  <a:solidFill>
                    <a:srgbClr val="7F7F7F"/>
                  </a:solidFill>
                  <a:latin typeface="Arial"/>
                  <a:ea typeface="Arial"/>
                  <a:cs typeface="Arial"/>
                  <a:sym typeface="Arial"/>
                </a:rPr>
                <a:t>Sprint x – 1.1</a:t>
              </a:r>
              <a:endParaRPr sz="1800" b="0" i="0" u="none" strike="noStrike" cap="none">
                <a:solidFill>
                  <a:srgbClr val="000000"/>
                </a:solidFill>
                <a:latin typeface="Arial"/>
                <a:ea typeface="Arial"/>
                <a:cs typeface="Arial"/>
                <a:sym typeface="Arial"/>
              </a:endParaRPr>
            </a:p>
          </p:txBody>
        </p:sp>
        <p:sp>
          <p:nvSpPr>
            <p:cNvPr id="569" name="Google Shape;569;p34"/>
            <p:cNvSpPr/>
            <p:nvPr/>
          </p:nvSpPr>
          <p:spPr>
            <a:xfrm>
              <a:off x="3833759" y="2503258"/>
              <a:ext cx="196138" cy="196138"/>
            </a:xfrm>
            <a:prstGeom prst="ellipse">
              <a:avLst/>
            </a:prstGeom>
            <a:solidFill>
              <a:srgbClr val="80B2D9"/>
            </a:solidFill>
            <a:ln>
              <a:noFill/>
            </a:ln>
          </p:spPr>
          <p:txBody>
            <a:bodyPr spcFirstLastPara="1" wrap="square" lIns="0" tIns="58025" rIns="0" bIns="58025" anchor="ctr" anchorCtr="0">
              <a:noAutofit/>
            </a:bodyPr>
            <a:lstStyle/>
            <a:p>
              <a:pPr marL="0" marR="0" lvl="0" indent="0" algn="ctr" rtl="0">
                <a:lnSpc>
                  <a:spcPct val="100000"/>
                </a:lnSpc>
                <a:spcBef>
                  <a:spcPts val="0"/>
                </a:spcBef>
                <a:spcAft>
                  <a:spcPts val="0"/>
                </a:spcAft>
                <a:buClr>
                  <a:schemeClr val="lt1"/>
                </a:buClr>
                <a:buSzPts val="1400"/>
                <a:buFont typeface="Arial"/>
                <a:buNone/>
              </a:pPr>
              <a:r>
                <a:rPr lang="en-US" sz="1100" b="1" i="0" u="none" strike="noStrike" cap="none">
                  <a:solidFill>
                    <a:schemeClr val="lt1"/>
                  </a:solidFill>
                </a:rPr>
                <a:t>3</a:t>
              </a:r>
              <a:endParaRPr sz="1500" b="1" i="0" u="none" strike="noStrike" cap="none">
                <a:solidFill>
                  <a:srgbClr val="000000"/>
                </a:solidFill>
              </a:endParaRPr>
            </a:p>
          </p:txBody>
        </p:sp>
        <p:sp>
          <p:nvSpPr>
            <p:cNvPr id="570" name="Google Shape;570;p34"/>
            <p:cNvSpPr/>
            <p:nvPr/>
          </p:nvSpPr>
          <p:spPr>
            <a:xfrm>
              <a:off x="4107065" y="2507994"/>
              <a:ext cx="447861" cy="201512"/>
            </a:xfrm>
            <a:prstGeom prst="roundRect">
              <a:avLst>
                <a:gd name="adj" fmla="val 3555"/>
              </a:avLst>
            </a:prstGeom>
            <a:solidFill>
              <a:srgbClr val="A2EFEF"/>
            </a:solidFill>
            <a:ln>
              <a:noFill/>
            </a:ln>
            <a:effectLst>
              <a:outerShdw blurRad="50800" dist="38100" dir="2700000" sx="97000" sy="97000" algn="tl" rotWithShape="0">
                <a:srgbClr val="000000">
                  <a:alpha val="40000"/>
                </a:srgbClr>
              </a:outerShdw>
            </a:effectLst>
          </p:spPr>
          <p:txBody>
            <a:bodyPr spcFirstLastPara="1" wrap="square" lIns="45700" tIns="59400" rIns="45700" bIns="58025" anchor="ctr" anchorCtr="0">
              <a:noAutofit/>
            </a:bodyPr>
            <a:lstStyle/>
            <a:p>
              <a:pPr marL="0" marR="0" lvl="0" indent="0" algn="ctr" rtl="0">
                <a:lnSpc>
                  <a:spcPct val="100000"/>
                </a:lnSpc>
                <a:spcBef>
                  <a:spcPts val="0"/>
                </a:spcBef>
                <a:spcAft>
                  <a:spcPts val="0"/>
                </a:spcAft>
                <a:buClr>
                  <a:srgbClr val="262626"/>
                </a:buClr>
                <a:buSzPts val="1400"/>
                <a:buFont typeface="Arial"/>
                <a:buNone/>
              </a:pPr>
              <a:r>
                <a:rPr lang="en-US" sz="1400" b="0" i="0" u="none" strike="noStrike" cap="none">
                  <a:solidFill>
                    <a:srgbClr val="262626"/>
                  </a:solidFill>
                  <a:latin typeface="Arial"/>
                  <a:ea typeface="Arial"/>
                  <a:cs typeface="Arial"/>
                  <a:sym typeface="Arial"/>
                </a:rPr>
                <a:t>label</a:t>
              </a:r>
              <a:endParaRPr sz="1800" b="0" i="0" u="none" strike="noStrike" cap="none">
                <a:solidFill>
                  <a:srgbClr val="000000"/>
                </a:solidFill>
                <a:latin typeface="Arial"/>
                <a:ea typeface="Arial"/>
                <a:cs typeface="Arial"/>
                <a:sym typeface="Arial"/>
              </a:endParaRPr>
            </a:p>
          </p:txBody>
        </p:sp>
        <p:pic>
          <p:nvPicPr>
            <p:cNvPr id="571" name="Google Shape;571;p34"/>
            <p:cNvPicPr preferRelativeResize="0"/>
            <p:nvPr/>
          </p:nvPicPr>
          <p:blipFill rotWithShape="1">
            <a:blip r:embed="rId4">
              <a:alphaModFix/>
            </a:blip>
            <a:srcRect/>
            <a:stretch/>
          </p:blipFill>
          <p:spPr>
            <a:xfrm>
              <a:off x="3788317" y="1562364"/>
              <a:ext cx="381000" cy="381000"/>
            </a:xfrm>
            <a:prstGeom prst="rect">
              <a:avLst/>
            </a:prstGeom>
            <a:noFill/>
            <a:ln>
              <a:noFill/>
            </a:ln>
          </p:spPr>
        </p:pic>
      </p:grpSp>
      <p:sp>
        <p:nvSpPr>
          <p:cNvPr id="572" name="Google Shape;572;p34"/>
          <p:cNvSpPr txBox="1"/>
          <p:nvPr/>
        </p:nvSpPr>
        <p:spPr>
          <a:xfrm>
            <a:off x="4873863" y="3714422"/>
            <a:ext cx="341400" cy="215400"/>
          </a:xfrm>
          <a:prstGeom prst="rect">
            <a:avLst/>
          </a:prstGeom>
          <a:solidFill>
            <a:srgbClr val="C00000">
              <a:alpha val="78431"/>
            </a:srgbClr>
          </a:solidFill>
          <a:ln w="9525" cap="flat" cmpd="sng">
            <a:solidFill>
              <a:srgbClr val="BFBFBF"/>
            </a:solidFill>
            <a:prstDash val="solid"/>
            <a:round/>
            <a:headEnd type="none" w="sm" len="sm"/>
            <a:tailEnd type="none" w="sm" len="sm"/>
          </a:ln>
        </p:spPr>
        <p:txBody>
          <a:bodyPr spcFirstLastPara="1" wrap="square" lIns="0" tIns="0" rIns="0" bIns="0" anchor="t" anchorCtr="0">
            <a:spAutoFit/>
          </a:bodyPr>
          <a:lstStyle/>
          <a:p>
            <a:pPr marL="0" marR="0" lvl="0" indent="0" algn="ctr" rtl="0">
              <a:lnSpc>
                <a:spcPct val="100000"/>
              </a:lnSpc>
              <a:spcBef>
                <a:spcPts val="0"/>
              </a:spcBef>
              <a:spcAft>
                <a:spcPts val="0"/>
              </a:spcAft>
              <a:buClr>
                <a:schemeClr val="lt1"/>
              </a:buClr>
              <a:buSzPts val="1400"/>
              <a:buFont typeface="Arial"/>
              <a:buNone/>
            </a:pPr>
            <a:r>
              <a:rPr lang="en-US" sz="1400" b="0" i="0" u="none" strike="noStrike" cap="none">
                <a:solidFill>
                  <a:schemeClr val="lt1"/>
                </a:solidFill>
                <a:latin typeface="Arial"/>
                <a:ea typeface="Arial"/>
                <a:cs typeface="Arial"/>
                <a:sym typeface="Arial"/>
              </a:rPr>
              <a:t>Dev</a:t>
            </a:r>
            <a:endParaRPr sz="1800" b="0" i="0" u="none" strike="noStrike" cap="none">
              <a:solidFill>
                <a:srgbClr val="000000"/>
              </a:solidFill>
              <a:latin typeface="Arial"/>
              <a:ea typeface="Arial"/>
              <a:cs typeface="Arial"/>
              <a:sym typeface="Arial"/>
            </a:endParaRPr>
          </a:p>
        </p:txBody>
      </p:sp>
      <p:sp>
        <p:nvSpPr>
          <p:cNvPr id="573" name="Google Shape;573;p34"/>
          <p:cNvSpPr txBox="1"/>
          <p:nvPr/>
        </p:nvSpPr>
        <p:spPr>
          <a:xfrm>
            <a:off x="447419" y="399309"/>
            <a:ext cx="7928700" cy="568500"/>
          </a:xfrm>
          <a:prstGeom prst="rect">
            <a:avLst/>
          </a:prstGeom>
          <a:noFill/>
          <a:ln>
            <a:noFill/>
          </a:ln>
        </p:spPr>
        <p:txBody>
          <a:bodyPr spcFirstLastPara="1" wrap="square" lIns="116050" tIns="58025" rIns="116050" bIns="58025" anchor="t" anchorCtr="0">
            <a:noAutofit/>
          </a:bodyPr>
          <a:lstStyle/>
          <a:p>
            <a:pPr marL="0" marR="0" lvl="0" indent="0" algn="l" rtl="0">
              <a:lnSpc>
                <a:spcPct val="90000"/>
              </a:lnSpc>
              <a:spcBef>
                <a:spcPts val="0"/>
              </a:spcBef>
              <a:spcAft>
                <a:spcPts val="0"/>
              </a:spcAft>
              <a:buClr>
                <a:srgbClr val="3F3E3F"/>
              </a:buClr>
              <a:buSzPts val="4100"/>
              <a:buFont typeface="Barlow Condensed SemiBold"/>
              <a:buNone/>
            </a:pPr>
            <a:r>
              <a:rPr lang="en-US" sz="4100">
                <a:solidFill>
                  <a:srgbClr val="3F3E3F"/>
                </a:solidFill>
                <a:latin typeface="Barlow Condensed SemiBold"/>
                <a:ea typeface="Barlow Condensed SemiBold"/>
                <a:cs typeface="Barlow Condensed SemiBold"/>
                <a:sym typeface="Barlow Condensed SemiBold"/>
              </a:rPr>
              <a:t>BUILT BUT DEPENDENCIES</a:t>
            </a:r>
            <a:endParaRPr sz="1800"/>
          </a:p>
        </p:txBody>
      </p:sp>
      <p:sp>
        <p:nvSpPr>
          <p:cNvPr id="574" name="Google Shape;574;p34"/>
          <p:cNvSpPr txBox="1"/>
          <p:nvPr/>
        </p:nvSpPr>
        <p:spPr>
          <a:xfrm>
            <a:off x="447425" y="1113300"/>
            <a:ext cx="97353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rPr>
              <a:t>The story is dependent on another Applaud repository.  The assignee is still responsible for the timely completion of this story, so active collaboration with the dependency owner is required to ensure aligned delivery of both stories.</a:t>
            </a:r>
            <a:endParaRPr sz="1200">
              <a:solidFill>
                <a:schemeClr val="dk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cxnSp>
        <p:nvCxnSpPr>
          <p:cNvPr id="579" name="Google Shape;579;p35"/>
          <p:cNvCxnSpPr>
            <a:stCxn id="580" idx="3"/>
            <a:endCxn id="581" idx="1"/>
          </p:cNvCxnSpPr>
          <p:nvPr/>
        </p:nvCxnSpPr>
        <p:spPr>
          <a:xfrm rot="10800000" flipH="1">
            <a:off x="4553582" y="3807784"/>
            <a:ext cx="1040100" cy="7500"/>
          </a:xfrm>
          <a:prstGeom prst="curvedConnector3">
            <a:avLst>
              <a:gd name="adj1" fmla="val 49995"/>
            </a:avLst>
          </a:prstGeom>
          <a:noFill/>
          <a:ln w="19050" cap="flat" cmpd="sng">
            <a:solidFill>
              <a:srgbClr val="BFBFBF"/>
            </a:solidFill>
            <a:prstDash val="solid"/>
            <a:miter lim="800000"/>
            <a:headEnd type="none" w="sm" len="sm"/>
            <a:tailEnd type="triangle" w="med" len="med"/>
          </a:ln>
        </p:spPr>
      </p:cxnSp>
      <p:grpSp>
        <p:nvGrpSpPr>
          <p:cNvPr id="582" name="Google Shape;582;p35"/>
          <p:cNvGrpSpPr/>
          <p:nvPr/>
        </p:nvGrpSpPr>
        <p:grpSpPr>
          <a:xfrm>
            <a:off x="2142225" y="2794198"/>
            <a:ext cx="2411357" cy="2042172"/>
            <a:chOff x="3220583" y="2744193"/>
            <a:chExt cx="2062223" cy="1852478"/>
          </a:xfrm>
        </p:grpSpPr>
        <p:grpSp>
          <p:nvGrpSpPr>
            <p:cNvPr id="583" name="Google Shape;583;p35"/>
            <p:cNvGrpSpPr/>
            <p:nvPr/>
          </p:nvGrpSpPr>
          <p:grpSpPr>
            <a:xfrm>
              <a:off x="3220583" y="2744193"/>
              <a:ext cx="2062223" cy="1852478"/>
              <a:chOff x="3962785" y="1105875"/>
              <a:chExt cx="2062223" cy="1852478"/>
            </a:xfrm>
          </p:grpSpPr>
          <p:sp>
            <p:nvSpPr>
              <p:cNvPr id="580" name="Google Shape;580;p35"/>
              <p:cNvSpPr/>
              <p:nvPr/>
            </p:nvSpPr>
            <p:spPr>
              <a:xfrm>
                <a:off x="3962785" y="1105875"/>
                <a:ext cx="2062223" cy="1852478"/>
              </a:xfrm>
              <a:prstGeom prst="roundRect">
                <a:avLst>
                  <a:gd name="adj" fmla="val 286"/>
                </a:avLst>
              </a:prstGeom>
              <a:solidFill>
                <a:srgbClr val="F4F4F4"/>
              </a:solidFill>
              <a:ln w="31750" cap="flat" cmpd="sng">
                <a:solidFill>
                  <a:srgbClr val="826994"/>
                </a:solidFill>
                <a:prstDash val="solid"/>
                <a:miter lim="800000"/>
                <a:headEnd type="none" w="sm" len="sm"/>
                <a:tailEnd type="none" w="sm" len="sm"/>
              </a:ln>
            </p:spPr>
            <p:txBody>
              <a:bodyPr spcFirstLastPara="1" wrap="square" lIns="116050" tIns="58025" rIns="116050" bIns="58025" anchor="t" anchorCtr="0">
                <a:noAutofit/>
              </a:bodyPr>
              <a:lstStyle/>
              <a:p>
                <a:pPr marL="0" marR="0" lvl="0" indent="0" algn="l" rtl="0">
                  <a:lnSpc>
                    <a:spcPct val="100000"/>
                  </a:lnSpc>
                  <a:spcBef>
                    <a:spcPts val="0"/>
                  </a:spcBef>
                  <a:spcAft>
                    <a:spcPts val="0"/>
                  </a:spcAft>
                  <a:buClr>
                    <a:schemeClr val="dk1"/>
                  </a:buClr>
                  <a:buSzPts val="1500"/>
                  <a:buFont typeface="Arial"/>
                  <a:buNone/>
                </a:pPr>
                <a:r>
                  <a:rPr lang="en-US" sz="1500" b="0" i="0" u="none" strike="noStrike" cap="none">
                    <a:solidFill>
                      <a:schemeClr val="dk1"/>
                    </a:solidFill>
                    <a:latin typeface="Arial"/>
                    <a:ea typeface="Arial"/>
                    <a:cs typeface="Arial"/>
                    <a:sym typeface="Arial"/>
                  </a:rPr>
                  <a:t>Pending release to test</a:t>
                </a:r>
                <a:endParaRPr sz="2000" b="0" i="0" u="none" strike="noStrike" cap="none">
                  <a:solidFill>
                    <a:schemeClr val="dk1"/>
                  </a:solidFill>
                  <a:latin typeface="Arial"/>
                  <a:ea typeface="Arial"/>
                  <a:cs typeface="Arial"/>
                  <a:sym typeface="Arial"/>
                </a:endParaRPr>
              </a:p>
            </p:txBody>
          </p:sp>
          <p:sp>
            <p:nvSpPr>
              <p:cNvPr id="584" name="Google Shape;584;p35"/>
              <p:cNvSpPr/>
              <p:nvPr/>
            </p:nvSpPr>
            <p:spPr>
              <a:xfrm>
                <a:off x="4033287" y="1552737"/>
                <a:ext cx="1923758" cy="1317072"/>
              </a:xfrm>
              <a:prstGeom prst="roundRect">
                <a:avLst>
                  <a:gd name="adj" fmla="val 286"/>
                </a:avLst>
              </a:prstGeom>
              <a:solidFill>
                <a:schemeClr val="lt1"/>
              </a:solidFill>
              <a:ln w="12700" cap="flat" cmpd="sng">
                <a:solidFill>
                  <a:srgbClr val="E9E9E9"/>
                </a:solidFill>
                <a:prstDash val="solid"/>
                <a:miter lim="800000"/>
                <a:headEnd type="none" w="sm" len="sm"/>
                <a:tailEnd type="none" w="sm" len="sm"/>
              </a:ln>
            </p:spPr>
            <p:txBody>
              <a:bodyPr spcFirstLastPara="1" wrap="square" lIns="116050" tIns="58025" rIns="116050" bIns="58025"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p:txBody>
          </p:sp>
          <p:cxnSp>
            <p:nvCxnSpPr>
              <p:cNvPr id="585" name="Google Shape;585;p35"/>
              <p:cNvCxnSpPr/>
              <p:nvPr/>
            </p:nvCxnSpPr>
            <p:spPr>
              <a:xfrm>
                <a:off x="3987150" y="1497792"/>
                <a:ext cx="2021058" cy="0"/>
              </a:xfrm>
              <a:prstGeom prst="straightConnector1">
                <a:avLst/>
              </a:prstGeom>
              <a:noFill/>
              <a:ln w="12700" cap="flat" cmpd="sng">
                <a:solidFill>
                  <a:srgbClr val="E9E9E9"/>
                </a:solidFill>
                <a:prstDash val="solid"/>
                <a:miter lim="800000"/>
                <a:headEnd type="none" w="sm" len="sm"/>
                <a:tailEnd type="none" w="sm" len="sm"/>
              </a:ln>
            </p:spPr>
          </p:cxnSp>
          <p:pic>
            <p:nvPicPr>
              <p:cNvPr id="586" name="Google Shape;586;p35"/>
              <p:cNvPicPr preferRelativeResize="0"/>
              <p:nvPr/>
            </p:nvPicPr>
            <p:blipFill rotWithShape="1">
              <a:blip r:embed="rId3">
                <a:alphaModFix/>
              </a:blip>
              <a:srcRect/>
              <a:stretch/>
            </p:blipFill>
            <p:spPr>
              <a:xfrm>
                <a:off x="4203239" y="2122351"/>
                <a:ext cx="199451" cy="213698"/>
              </a:xfrm>
              <a:prstGeom prst="rect">
                <a:avLst/>
              </a:prstGeom>
              <a:noFill/>
              <a:ln>
                <a:noFill/>
              </a:ln>
            </p:spPr>
          </p:pic>
          <p:sp>
            <p:nvSpPr>
              <p:cNvPr id="587" name="Google Shape;587;p35"/>
              <p:cNvSpPr txBox="1"/>
              <p:nvPr/>
            </p:nvSpPr>
            <p:spPr>
              <a:xfrm>
                <a:off x="4402690" y="1642414"/>
                <a:ext cx="447900" cy="303000"/>
              </a:xfrm>
              <a:prstGeom prst="rect">
                <a:avLst/>
              </a:prstGeom>
              <a:noFill/>
              <a:ln>
                <a:noFill/>
              </a:ln>
            </p:spPr>
            <p:txBody>
              <a:bodyPr spcFirstLastPara="1" wrap="square" lIns="116050" tIns="59400" rIns="0" bIns="58025" anchor="t" anchorCtr="0">
                <a:spAutoFit/>
              </a:bodyPr>
              <a:lstStyle/>
              <a:p>
                <a:pPr marL="0" marR="0" lvl="0" indent="0" algn="l" rtl="0">
                  <a:lnSpc>
                    <a:spcPct val="100000"/>
                  </a:lnSpc>
                  <a:spcBef>
                    <a:spcPts val="0"/>
                  </a:spcBef>
                  <a:spcAft>
                    <a:spcPts val="0"/>
                  </a:spcAft>
                  <a:buClr>
                    <a:srgbClr val="3F3F3F"/>
                  </a:buClr>
                  <a:buSzPts val="1400"/>
                  <a:buFont typeface="Arial"/>
                  <a:buNone/>
                </a:pPr>
                <a:r>
                  <a:rPr lang="en-US" sz="1400" b="0" i="0" u="none" strike="noStrike" cap="none">
                    <a:solidFill>
                      <a:srgbClr val="3F3F3F"/>
                    </a:solidFill>
                    <a:latin typeface="Arial"/>
                    <a:ea typeface="Arial"/>
                    <a:cs typeface="Arial"/>
                    <a:sym typeface="Arial"/>
                  </a:rPr>
                  <a:t>repo</a:t>
                </a:r>
                <a:endParaRPr sz="1800" b="0" i="0" u="none" strike="noStrike" cap="none">
                  <a:solidFill>
                    <a:srgbClr val="000000"/>
                  </a:solidFill>
                  <a:latin typeface="Arial"/>
                  <a:ea typeface="Arial"/>
                  <a:cs typeface="Arial"/>
                  <a:sym typeface="Arial"/>
                </a:endParaRPr>
              </a:p>
            </p:txBody>
          </p:sp>
          <p:sp>
            <p:nvSpPr>
              <p:cNvPr id="588" name="Google Shape;588;p35"/>
              <p:cNvSpPr txBox="1"/>
              <p:nvPr/>
            </p:nvSpPr>
            <p:spPr>
              <a:xfrm>
                <a:off x="4754240" y="1624624"/>
                <a:ext cx="447900" cy="358800"/>
              </a:xfrm>
              <a:prstGeom prst="rect">
                <a:avLst/>
              </a:prstGeom>
              <a:noFill/>
              <a:ln>
                <a:noFill/>
              </a:ln>
            </p:spPr>
            <p:txBody>
              <a:bodyPr spcFirstLastPara="1" wrap="square" lIns="116050" tIns="59400" rIns="0" bIns="58025" anchor="t" anchorCtr="0">
                <a:spAutoFit/>
              </a:bodyPr>
              <a:lstStyle/>
              <a:p>
                <a:pPr marL="0" marR="0" lvl="0" indent="0" algn="l" rtl="0">
                  <a:lnSpc>
                    <a:spcPct val="100000"/>
                  </a:lnSpc>
                  <a:spcBef>
                    <a:spcPts val="0"/>
                  </a:spcBef>
                  <a:spcAft>
                    <a:spcPts val="0"/>
                  </a:spcAft>
                  <a:buClr>
                    <a:srgbClr val="3F3F3F"/>
                  </a:buClr>
                  <a:buSzPts val="1800"/>
                  <a:buFont typeface="Arial"/>
                  <a:buNone/>
                </a:pPr>
                <a:r>
                  <a:rPr lang="en-US" sz="1800" b="0" i="0" u="none" strike="noStrike" cap="none">
                    <a:solidFill>
                      <a:srgbClr val="3F3F3F"/>
                    </a:solidFill>
                    <a:latin typeface="Arial"/>
                    <a:ea typeface="Arial"/>
                    <a:cs typeface="Arial"/>
                    <a:sym typeface="Arial"/>
                  </a:rPr>
                  <a:t>#1</a:t>
                </a:r>
                <a:endParaRPr sz="1800" b="0" i="0" u="none" strike="noStrike" cap="none">
                  <a:solidFill>
                    <a:srgbClr val="000000"/>
                  </a:solidFill>
                  <a:latin typeface="Arial"/>
                  <a:ea typeface="Arial"/>
                  <a:cs typeface="Arial"/>
                  <a:sym typeface="Arial"/>
                </a:endParaRPr>
              </a:p>
            </p:txBody>
          </p:sp>
          <p:sp>
            <p:nvSpPr>
              <p:cNvPr id="589" name="Google Shape;589;p35"/>
              <p:cNvSpPr txBox="1"/>
              <p:nvPr/>
            </p:nvSpPr>
            <p:spPr>
              <a:xfrm>
                <a:off x="4394734" y="1824354"/>
                <a:ext cx="1384800" cy="358800"/>
              </a:xfrm>
              <a:prstGeom prst="rect">
                <a:avLst/>
              </a:prstGeom>
              <a:noFill/>
              <a:ln>
                <a:noFill/>
              </a:ln>
            </p:spPr>
            <p:txBody>
              <a:bodyPr spcFirstLastPara="1" wrap="square" lIns="116050" tIns="59400" rIns="0" bIns="58025" anchor="t" anchorCtr="0">
                <a:spAutoFit/>
              </a:bodyPr>
              <a:lstStyle/>
              <a:p>
                <a:pPr marL="0" marR="0" lvl="0" indent="0" algn="l" rtl="0">
                  <a:lnSpc>
                    <a:spcPct val="100000"/>
                  </a:lnSpc>
                  <a:spcBef>
                    <a:spcPts val="0"/>
                  </a:spcBef>
                  <a:spcAft>
                    <a:spcPts val="0"/>
                  </a:spcAft>
                  <a:buClr>
                    <a:srgbClr val="3F3F3F"/>
                  </a:buClr>
                  <a:buSzPts val="1800"/>
                  <a:buFont typeface="Arial"/>
                  <a:buNone/>
                </a:pPr>
                <a:r>
                  <a:rPr lang="en-US" sz="1800" b="0" i="0" u="none" strike="noStrike" cap="none">
                    <a:solidFill>
                      <a:srgbClr val="3F3F3F"/>
                    </a:solidFill>
                    <a:latin typeface="Arial"/>
                    <a:ea typeface="Arial"/>
                    <a:cs typeface="Arial"/>
                    <a:sym typeface="Arial"/>
                  </a:rPr>
                  <a:t>Some issue</a:t>
                </a:r>
                <a:endParaRPr sz="1800" b="0" i="0" u="none" strike="noStrike" cap="none">
                  <a:solidFill>
                    <a:srgbClr val="000000"/>
                  </a:solidFill>
                  <a:latin typeface="Arial"/>
                  <a:ea typeface="Arial"/>
                  <a:cs typeface="Arial"/>
                  <a:sym typeface="Arial"/>
                </a:endParaRPr>
              </a:p>
            </p:txBody>
          </p:sp>
          <p:cxnSp>
            <p:nvCxnSpPr>
              <p:cNvPr id="590" name="Google Shape;590;p35"/>
              <p:cNvCxnSpPr/>
              <p:nvPr/>
            </p:nvCxnSpPr>
            <p:spPr>
              <a:xfrm>
                <a:off x="4035223" y="2440821"/>
                <a:ext cx="1915084" cy="0"/>
              </a:xfrm>
              <a:prstGeom prst="straightConnector1">
                <a:avLst/>
              </a:prstGeom>
              <a:noFill/>
              <a:ln w="12700" cap="flat" cmpd="sng">
                <a:solidFill>
                  <a:srgbClr val="E9E9E9"/>
                </a:solidFill>
                <a:prstDash val="solid"/>
                <a:miter lim="800000"/>
                <a:headEnd type="none" w="sm" len="sm"/>
                <a:tailEnd type="none" w="sm" len="sm"/>
              </a:ln>
            </p:spPr>
          </p:cxnSp>
          <p:sp>
            <p:nvSpPr>
              <p:cNvPr id="591" name="Google Shape;591;p35"/>
              <p:cNvSpPr txBox="1"/>
              <p:nvPr/>
            </p:nvSpPr>
            <p:spPr>
              <a:xfrm>
                <a:off x="4394727" y="2099541"/>
                <a:ext cx="1384800" cy="317100"/>
              </a:xfrm>
              <a:prstGeom prst="rect">
                <a:avLst/>
              </a:prstGeom>
              <a:noFill/>
              <a:ln>
                <a:noFill/>
              </a:ln>
            </p:spPr>
            <p:txBody>
              <a:bodyPr spcFirstLastPara="1" wrap="square" lIns="116050" tIns="59400" rIns="0" bIns="58025" anchor="t" anchorCtr="0">
                <a:spAutoFit/>
              </a:bodyPr>
              <a:lstStyle/>
              <a:p>
                <a:pPr marL="0" marR="0" lvl="0" indent="0" algn="l" rtl="0">
                  <a:lnSpc>
                    <a:spcPct val="100000"/>
                  </a:lnSpc>
                  <a:spcBef>
                    <a:spcPts val="0"/>
                  </a:spcBef>
                  <a:spcAft>
                    <a:spcPts val="0"/>
                  </a:spcAft>
                  <a:buClr>
                    <a:srgbClr val="7F7F7F"/>
                  </a:buClr>
                  <a:buSzPts val="1500"/>
                  <a:buFont typeface="Arial"/>
                  <a:buNone/>
                </a:pPr>
                <a:r>
                  <a:rPr lang="en-US" sz="1500" b="0" i="0" u="none" strike="noStrike" cap="none">
                    <a:solidFill>
                      <a:srgbClr val="7F7F7F"/>
                    </a:solidFill>
                    <a:latin typeface="Arial"/>
                    <a:ea typeface="Arial"/>
                    <a:cs typeface="Arial"/>
                    <a:sym typeface="Arial"/>
                  </a:rPr>
                  <a:t>Sprint x – 1.1</a:t>
                </a:r>
                <a:endParaRPr sz="1800" b="0" i="0" u="none" strike="noStrike" cap="none">
                  <a:solidFill>
                    <a:srgbClr val="000000"/>
                  </a:solidFill>
                  <a:latin typeface="Arial"/>
                  <a:ea typeface="Arial"/>
                  <a:cs typeface="Arial"/>
                  <a:sym typeface="Arial"/>
                </a:endParaRPr>
              </a:p>
            </p:txBody>
          </p:sp>
          <p:sp>
            <p:nvSpPr>
              <p:cNvPr id="592" name="Google Shape;592;p35"/>
              <p:cNvSpPr/>
              <p:nvPr/>
            </p:nvSpPr>
            <p:spPr>
              <a:xfrm>
                <a:off x="4129384" y="2564414"/>
                <a:ext cx="196138" cy="196138"/>
              </a:xfrm>
              <a:prstGeom prst="ellipse">
                <a:avLst/>
              </a:prstGeom>
              <a:solidFill>
                <a:srgbClr val="80B2D9"/>
              </a:solidFill>
              <a:ln>
                <a:noFill/>
              </a:ln>
            </p:spPr>
            <p:txBody>
              <a:bodyPr spcFirstLastPara="1" wrap="square" lIns="0" tIns="58025" rIns="0" bIns="58025" anchor="ctr" anchorCtr="0">
                <a:noAutofit/>
              </a:bodyPr>
              <a:lstStyle/>
              <a:p>
                <a:pPr marL="0" marR="0" lvl="0" indent="0" algn="ctr" rtl="0">
                  <a:lnSpc>
                    <a:spcPct val="100000"/>
                  </a:lnSpc>
                  <a:spcBef>
                    <a:spcPts val="0"/>
                  </a:spcBef>
                  <a:spcAft>
                    <a:spcPts val="0"/>
                  </a:spcAft>
                  <a:buClr>
                    <a:schemeClr val="lt1"/>
                  </a:buClr>
                  <a:buSzPts val="1400"/>
                  <a:buFont typeface="Arial"/>
                  <a:buNone/>
                </a:pPr>
                <a:r>
                  <a:rPr lang="en-US" sz="1100" b="0" i="0" u="none" strike="noStrike" cap="none">
                    <a:solidFill>
                      <a:schemeClr val="lt1"/>
                    </a:solidFill>
                    <a:latin typeface="Arial"/>
                    <a:ea typeface="Arial"/>
                    <a:cs typeface="Arial"/>
                    <a:sym typeface="Arial"/>
                  </a:rPr>
                  <a:t>3</a:t>
                </a:r>
                <a:endParaRPr sz="1100" b="0" i="0" u="none" strike="noStrike" cap="none">
                  <a:solidFill>
                    <a:srgbClr val="000000"/>
                  </a:solidFill>
                  <a:latin typeface="Arial"/>
                  <a:ea typeface="Arial"/>
                  <a:cs typeface="Arial"/>
                  <a:sym typeface="Arial"/>
                </a:endParaRPr>
              </a:p>
            </p:txBody>
          </p:sp>
          <p:sp>
            <p:nvSpPr>
              <p:cNvPr id="593" name="Google Shape;593;p35"/>
              <p:cNvSpPr/>
              <p:nvPr/>
            </p:nvSpPr>
            <p:spPr>
              <a:xfrm>
                <a:off x="4402690" y="2569150"/>
                <a:ext cx="447861" cy="201512"/>
              </a:xfrm>
              <a:prstGeom prst="roundRect">
                <a:avLst>
                  <a:gd name="adj" fmla="val 3555"/>
                </a:avLst>
              </a:prstGeom>
              <a:solidFill>
                <a:srgbClr val="A2EFEF"/>
              </a:solidFill>
              <a:ln>
                <a:noFill/>
              </a:ln>
              <a:effectLst>
                <a:outerShdw blurRad="50800" dist="38100" dir="2700000" sx="97000" sy="97000" algn="tl" rotWithShape="0">
                  <a:srgbClr val="000000">
                    <a:alpha val="40000"/>
                  </a:srgbClr>
                </a:outerShdw>
              </a:effectLst>
            </p:spPr>
            <p:txBody>
              <a:bodyPr spcFirstLastPara="1" wrap="square" lIns="45700" tIns="59400" rIns="45700" bIns="58025" anchor="ctr" anchorCtr="0">
                <a:noAutofit/>
              </a:bodyPr>
              <a:lstStyle/>
              <a:p>
                <a:pPr marL="0" marR="0" lvl="0" indent="0" algn="ctr" rtl="0">
                  <a:lnSpc>
                    <a:spcPct val="100000"/>
                  </a:lnSpc>
                  <a:spcBef>
                    <a:spcPts val="0"/>
                  </a:spcBef>
                  <a:spcAft>
                    <a:spcPts val="0"/>
                  </a:spcAft>
                  <a:buClr>
                    <a:srgbClr val="262626"/>
                  </a:buClr>
                  <a:buSzPts val="1400"/>
                  <a:buFont typeface="Arial"/>
                  <a:buNone/>
                </a:pPr>
                <a:r>
                  <a:rPr lang="en-US" sz="1400" b="0" i="0" u="none" strike="noStrike" cap="none">
                    <a:solidFill>
                      <a:srgbClr val="262626"/>
                    </a:solidFill>
                    <a:latin typeface="Arial"/>
                    <a:ea typeface="Arial"/>
                    <a:cs typeface="Arial"/>
                    <a:sym typeface="Arial"/>
                  </a:rPr>
                  <a:t>label</a:t>
                </a:r>
                <a:endParaRPr sz="1800" b="0" i="0" u="none" strike="noStrike" cap="none">
                  <a:solidFill>
                    <a:srgbClr val="000000"/>
                  </a:solidFill>
                  <a:latin typeface="Arial"/>
                  <a:ea typeface="Arial"/>
                  <a:cs typeface="Arial"/>
                  <a:sym typeface="Arial"/>
                </a:endParaRPr>
              </a:p>
            </p:txBody>
          </p:sp>
        </p:grpSp>
        <p:pic>
          <p:nvPicPr>
            <p:cNvPr id="594" name="Google Shape;594;p35"/>
            <p:cNvPicPr preferRelativeResize="0"/>
            <p:nvPr/>
          </p:nvPicPr>
          <p:blipFill rotWithShape="1">
            <a:blip r:embed="rId4">
              <a:alphaModFix/>
            </a:blip>
            <a:srcRect/>
            <a:stretch/>
          </p:blipFill>
          <p:spPr>
            <a:xfrm>
              <a:off x="3358525" y="3240580"/>
              <a:ext cx="381000" cy="381000"/>
            </a:xfrm>
            <a:prstGeom prst="rect">
              <a:avLst/>
            </a:prstGeom>
            <a:noFill/>
            <a:ln>
              <a:noFill/>
            </a:ln>
          </p:spPr>
        </p:pic>
      </p:grpSp>
      <p:grpSp>
        <p:nvGrpSpPr>
          <p:cNvPr id="595" name="Google Shape;595;p35"/>
          <p:cNvGrpSpPr/>
          <p:nvPr/>
        </p:nvGrpSpPr>
        <p:grpSpPr>
          <a:xfrm>
            <a:off x="5593540" y="2786714"/>
            <a:ext cx="2412681" cy="2042172"/>
            <a:chOff x="3666028" y="1056186"/>
            <a:chExt cx="2063355" cy="1852478"/>
          </a:xfrm>
        </p:grpSpPr>
        <p:sp>
          <p:nvSpPr>
            <p:cNvPr id="581" name="Google Shape;581;p35"/>
            <p:cNvSpPr/>
            <p:nvPr/>
          </p:nvSpPr>
          <p:spPr>
            <a:xfrm>
              <a:off x="3666028" y="1056186"/>
              <a:ext cx="2062223" cy="1852478"/>
            </a:xfrm>
            <a:prstGeom prst="roundRect">
              <a:avLst>
                <a:gd name="adj" fmla="val 286"/>
              </a:avLst>
            </a:prstGeom>
            <a:solidFill>
              <a:srgbClr val="F4F4F4"/>
            </a:solidFill>
            <a:ln w="12700" cap="flat" cmpd="sng">
              <a:solidFill>
                <a:srgbClr val="E9E9E9"/>
              </a:solidFill>
              <a:prstDash val="solid"/>
              <a:miter lim="800000"/>
              <a:headEnd type="none" w="sm" len="sm"/>
              <a:tailEnd type="none" w="sm" len="sm"/>
            </a:ln>
          </p:spPr>
          <p:txBody>
            <a:bodyPr spcFirstLastPara="1" wrap="square" lIns="116050" tIns="58025" rIns="116050" bIns="58025" anchor="t" anchorCtr="0">
              <a:noAutofit/>
            </a:bodyPr>
            <a:lstStyle/>
            <a:p>
              <a:pPr marL="0" marR="0" lvl="0" indent="0" algn="l" rtl="0">
                <a:lnSpc>
                  <a:spcPct val="100000"/>
                </a:lnSpc>
                <a:spcBef>
                  <a:spcPts val="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Design approval</a:t>
              </a:r>
              <a:endParaRPr sz="1800" b="0" i="0" u="none" strike="noStrike" cap="none">
                <a:solidFill>
                  <a:srgbClr val="000000"/>
                </a:solidFill>
                <a:latin typeface="Arial"/>
                <a:ea typeface="Arial"/>
                <a:cs typeface="Arial"/>
                <a:sym typeface="Arial"/>
              </a:endParaRPr>
            </a:p>
          </p:txBody>
        </p:sp>
        <p:sp>
          <p:nvSpPr>
            <p:cNvPr id="596" name="Google Shape;596;p35"/>
            <p:cNvSpPr/>
            <p:nvPr/>
          </p:nvSpPr>
          <p:spPr>
            <a:xfrm>
              <a:off x="3737662" y="1491581"/>
              <a:ext cx="1923758" cy="1317072"/>
            </a:xfrm>
            <a:prstGeom prst="roundRect">
              <a:avLst>
                <a:gd name="adj" fmla="val 286"/>
              </a:avLst>
            </a:prstGeom>
            <a:solidFill>
              <a:schemeClr val="lt1"/>
            </a:solidFill>
            <a:ln w="12700" cap="flat" cmpd="sng">
              <a:solidFill>
                <a:srgbClr val="E9E9E9"/>
              </a:solidFill>
              <a:prstDash val="solid"/>
              <a:miter lim="800000"/>
              <a:headEnd type="none" w="sm" len="sm"/>
              <a:tailEnd type="none" w="sm" len="sm"/>
            </a:ln>
          </p:spPr>
          <p:txBody>
            <a:bodyPr spcFirstLastPara="1" wrap="square" lIns="116050" tIns="58025" rIns="116050" bIns="58025"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p:txBody>
        </p:sp>
        <p:cxnSp>
          <p:nvCxnSpPr>
            <p:cNvPr id="597" name="Google Shape;597;p35"/>
            <p:cNvCxnSpPr/>
            <p:nvPr/>
          </p:nvCxnSpPr>
          <p:spPr>
            <a:xfrm>
              <a:off x="3667160" y="1436636"/>
              <a:ext cx="2062223" cy="0"/>
            </a:xfrm>
            <a:prstGeom prst="straightConnector1">
              <a:avLst/>
            </a:prstGeom>
            <a:noFill/>
            <a:ln w="12700" cap="flat" cmpd="sng">
              <a:solidFill>
                <a:srgbClr val="E9E9E9"/>
              </a:solidFill>
              <a:prstDash val="solid"/>
              <a:miter lim="800000"/>
              <a:headEnd type="none" w="sm" len="sm"/>
              <a:tailEnd type="none" w="sm" len="sm"/>
            </a:ln>
          </p:spPr>
        </p:cxnSp>
        <p:pic>
          <p:nvPicPr>
            <p:cNvPr id="598" name="Google Shape;598;p35"/>
            <p:cNvPicPr preferRelativeResize="0"/>
            <p:nvPr/>
          </p:nvPicPr>
          <p:blipFill rotWithShape="1">
            <a:blip r:embed="rId3">
              <a:alphaModFix/>
            </a:blip>
            <a:srcRect/>
            <a:stretch/>
          </p:blipFill>
          <p:spPr>
            <a:xfrm>
              <a:off x="3907614" y="2061195"/>
              <a:ext cx="199451" cy="213698"/>
            </a:xfrm>
            <a:prstGeom prst="rect">
              <a:avLst/>
            </a:prstGeom>
            <a:noFill/>
            <a:ln>
              <a:noFill/>
            </a:ln>
          </p:spPr>
        </p:pic>
        <p:sp>
          <p:nvSpPr>
            <p:cNvPr id="599" name="Google Shape;599;p35"/>
            <p:cNvSpPr txBox="1"/>
            <p:nvPr/>
          </p:nvSpPr>
          <p:spPr>
            <a:xfrm>
              <a:off x="4107065" y="1581258"/>
              <a:ext cx="447900" cy="303000"/>
            </a:xfrm>
            <a:prstGeom prst="rect">
              <a:avLst/>
            </a:prstGeom>
            <a:noFill/>
            <a:ln>
              <a:noFill/>
            </a:ln>
          </p:spPr>
          <p:txBody>
            <a:bodyPr spcFirstLastPara="1" wrap="square" lIns="116050" tIns="59400" rIns="0" bIns="58025" anchor="t" anchorCtr="0">
              <a:spAutoFit/>
            </a:bodyPr>
            <a:lstStyle/>
            <a:p>
              <a:pPr marL="0" marR="0" lvl="0" indent="0" algn="l" rtl="0">
                <a:lnSpc>
                  <a:spcPct val="100000"/>
                </a:lnSpc>
                <a:spcBef>
                  <a:spcPts val="0"/>
                </a:spcBef>
                <a:spcAft>
                  <a:spcPts val="0"/>
                </a:spcAft>
                <a:buClr>
                  <a:srgbClr val="3F3F3F"/>
                </a:buClr>
                <a:buSzPts val="1400"/>
                <a:buFont typeface="Arial"/>
                <a:buNone/>
              </a:pPr>
              <a:r>
                <a:rPr lang="en-US" sz="1400" b="0" i="0" u="none" strike="noStrike" cap="none">
                  <a:solidFill>
                    <a:srgbClr val="3F3F3F"/>
                  </a:solidFill>
                  <a:latin typeface="Arial"/>
                  <a:ea typeface="Arial"/>
                  <a:cs typeface="Arial"/>
                  <a:sym typeface="Arial"/>
                </a:rPr>
                <a:t>repo</a:t>
              </a:r>
              <a:endParaRPr sz="1800" b="0" i="0" u="none" strike="noStrike" cap="none">
                <a:solidFill>
                  <a:srgbClr val="000000"/>
                </a:solidFill>
                <a:latin typeface="Arial"/>
                <a:ea typeface="Arial"/>
                <a:cs typeface="Arial"/>
                <a:sym typeface="Arial"/>
              </a:endParaRPr>
            </a:p>
          </p:txBody>
        </p:sp>
        <p:sp>
          <p:nvSpPr>
            <p:cNvPr id="600" name="Google Shape;600;p35"/>
            <p:cNvSpPr txBox="1"/>
            <p:nvPr/>
          </p:nvSpPr>
          <p:spPr>
            <a:xfrm>
              <a:off x="4458615" y="1563468"/>
              <a:ext cx="447900" cy="358800"/>
            </a:xfrm>
            <a:prstGeom prst="rect">
              <a:avLst/>
            </a:prstGeom>
            <a:noFill/>
            <a:ln>
              <a:noFill/>
            </a:ln>
          </p:spPr>
          <p:txBody>
            <a:bodyPr spcFirstLastPara="1" wrap="square" lIns="116050" tIns="59400" rIns="0" bIns="58025" anchor="t" anchorCtr="0">
              <a:spAutoFit/>
            </a:bodyPr>
            <a:lstStyle/>
            <a:p>
              <a:pPr marL="0" marR="0" lvl="0" indent="0" algn="l" rtl="0">
                <a:lnSpc>
                  <a:spcPct val="100000"/>
                </a:lnSpc>
                <a:spcBef>
                  <a:spcPts val="0"/>
                </a:spcBef>
                <a:spcAft>
                  <a:spcPts val="0"/>
                </a:spcAft>
                <a:buClr>
                  <a:srgbClr val="3F3F3F"/>
                </a:buClr>
                <a:buSzPts val="1800"/>
                <a:buFont typeface="Arial"/>
                <a:buNone/>
              </a:pPr>
              <a:r>
                <a:rPr lang="en-US" sz="1800" b="0" i="0" u="none" strike="noStrike" cap="none">
                  <a:solidFill>
                    <a:srgbClr val="3F3F3F"/>
                  </a:solidFill>
                  <a:latin typeface="Arial"/>
                  <a:ea typeface="Arial"/>
                  <a:cs typeface="Arial"/>
                  <a:sym typeface="Arial"/>
                </a:rPr>
                <a:t>#1</a:t>
              </a:r>
              <a:endParaRPr sz="1800" b="0" i="0" u="none" strike="noStrike" cap="none">
                <a:solidFill>
                  <a:srgbClr val="000000"/>
                </a:solidFill>
                <a:latin typeface="Arial"/>
                <a:ea typeface="Arial"/>
                <a:cs typeface="Arial"/>
                <a:sym typeface="Arial"/>
              </a:endParaRPr>
            </a:p>
          </p:txBody>
        </p:sp>
        <p:sp>
          <p:nvSpPr>
            <p:cNvPr id="601" name="Google Shape;601;p35"/>
            <p:cNvSpPr txBox="1"/>
            <p:nvPr/>
          </p:nvSpPr>
          <p:spPr>
            <a:xfrm>
              <a:off x="4099091" y="1763199"/>
              <a:ext cx="1473000" cy="358800"/>
            </a:xfrm>
            <a:prstGeom prst="rect">
              <a:avLst/>
            </a:prstGeom>
            <a:noFill/>
            <a:ln>
              <a:noFill/>
            </a:ln>
          </p:spPr>
          <p:txBody>
            <a:bodyPr spcFirstLastPara="1" wrap="square" lIns="116050" tIns="59400" rIns="0" bIns="58025" anchor="t" anchorCtr="0">
              <a:spAutoFit/>
            </a:bodyPr>
            <a:lstStyle/>
            <a:p>
              <a:pPr marL="0" marR="0" lvl="0" indent="0" algn="l" rtl="0">
                <a:lnSpc>
                  <a:spcPct val="100000"/>
                </a:lnSpc>
                <a:spcBef>
                  <a:spcPts val="0"/>
                </a:spcBef>
                <a:spcAft>
                  <a:spcPts val="0"/>
                </a:spcAft>
                <a:buClr>
                  <a:srgbClr val="3F3F3F"/>
                </a:buClr>
                <a:buSzPts val="1800"/>
                <a:buFont typeface="Arial"/>
                <a:buNone/>
              </a:pPr>
              <a:r>
                <a:rPr lang="en-US" sz="1800" b="0" i="0" u="none" strike="noStrike" cap="none">
                  <a:solidFill>
                    <a:srgbClr val="3F3F3F"/>
                  </a:solidFill>
                  <a:latin typeface="Arial"/>
                  <a:ea typeface="Arial"/>
                  <a:cs typeface="Arial"/>
                  <a:sym typeface="Arial"/>
                </a:rPr>
                <a:t>Some issue</a:t>
              </a:r>
              <a:endParaRPr sz="1800" b="0" i="0" u="none" strike="noStrike" cap="none">
                <a:solidFill>
                  <a:srgbClr val="000000"/>
                </a:solidFill>
                <a:latin typeface="Arial"/>
                <a:ea typeface="Arial"/>
                <a:cs typeface="Arial"/>
                <a:sym typeface="Arial"/>
              </a:endParaRPr>
            </a:p>
          </p:txBody>
        </p:sp>
        <p:cxnSp>
          <p:nvCxnSpPr>
            <p:cNvPr id="602" name="Google Shape;602;p35"/>
            <p:cNvCxnSpPr/>
            <p:nvPr/>
          </p:nvCxnSpPr>
          <p:spPr>
            <a:xfrm>
              <a:off x="3739598" y="2379665"/>
              <a:ext cx="1915084" cy="0"/>
            </a:xfrm>
            <a:prstGeom prst="straightConnector1">
              <a:avLst/>
            </a:prstGeom>
            <a:noFill/>
            <a:ln w="12700" cap="flat" cmpd="sng">
              <a:solidFill>
                <a:srgbClr val="E9E9E9"/>
              </a:solidFill>
              <a:prstDash val="solid"/>
              <a:miter lim="800000"/>
              <a:headEnd type="none" w="sm" len="sm"/>
              <a:tailEnd type="none" w="sm" len="sm"/>
            </a:ln>
          </p:spPr>
        </p:cxnSp>
        <p:sp>
          <p:nvSpPr>
            <p:cNvPr id="603" name="Google Shape;603;p35"/>
            <p:cNvSpPr txBox="1"/>
            <p:nvPr/>
          </p:nvSpPr>
          <p:spPr>
            <a:xfrm>
              <a:off x="4099102" y="2038385"/>
              <a:ext cx="1384800" cy="317100"/>
            </a:xfrm>
            <a:prstGeom prst="rect">
              <a:avLst/>
            </a:prstGeom>
            <a:noFill/>
            <a:ln>
              <a:noFill/>
            </a:ln>
          </p:spPr>
          <p:txBody>
            <a:bodyPr spcFirstLastPara="1" wrap="square" lIns="116050" tIns="59400" rIns="0" bIns="58025" anchor="t" anchorCtr="0">
              <a:spAutoFit/>
            </a:bodyPr>
            <a:lstStyle/>
            <a:p>
              <a:pPr marL="0" marR="0" lvl="0" indent="0" algn="l" rtl="0">
                <a:lnSpc>
                  <a:spcPct val="100000"/>
                </a:lnSpc>
                <a:spcBef>
                  <a:spcPts val="0"/>
                </a:spcBef>
                <a:spcAft>
                  <a:spcPts val="0"/>
                </a:spcAft>
                <a:buClr>
                  <a:srgbClr val="7F7F7F"/>
                </a:buClr>
                <a:buSzPts val="1500"/>
                <a:buFont typeface="Arial"/>
                <a:buNone/>
              </a:pPr>
              <a:r>
                <a:rPr lang="en-US" sz="1500" b="0" i="0" u="none" strike="noStrike" cap="none">
                  <a:solidFill>
                    <a:srgbClr val="7F7F7F"/>
                  </a:solidFill>
                  <a:latin typeface="Arial"/>
                  <a:ea typeface="Arial"/>
                  <a:cs typeface="Arial"/>
                  <a:sym typeface="Arial"/>
                </a:rPr>
                <a:t>Sprint x – 1.1</a:t>
              </a:r>
              <a:endParaRPr sz="1800" b="0" i="0" u="none" strike="noStrike" cap="none">
                <a:solidFill>
                  <a:srgbClr val="000000"/>
                </a:solidFill>
                <a:latin typeface="Arial"/>
                <a:ea typeface="Arial"/>
                <a:cs typeface="Arial"/>
                <a:sym typeface="Arial"/>
              </a:endParaRPr>
            </a:p>
          </p:txBody>
        </p:sp>
        <p:sp>
          <p:nvSpPr>
            <p:cNvPr id="604" name="Google Shape;604;p35"/>
            <p:cNvSpPr/>
            <p:nvPr/>
          </p:nvSpPr>
          <p:spPr>
            <a:xfrm>
              <a:off x="3833759" y="2503258"/>
              <a:ext cx="196138" cy="196138"/>
            </a:xfrm>
            <a:prstGeom prst="ellipse">
              <a:avLst/>
            </a:prstGeom>
            <a:solidFill>
              <a:srgbClr val="80B2D9"/>
            </a:solidFill>
            <a:ln>
              <a:noFill/>
            </a:ln>
          </p:spPr>
          <p:txBody>
            <a:bodyPr spcFirstLastPara="1" wrap="square" lIns="0" tIns="58025" rIns="0" bIns="58025" anchor="ctr" anchorCtr="0">
              <a:noAutofit/>
            </a:bodyPr>
            <a:lstStyle/>
            <a:p>
              <a:pPr marL="0" marR="0" lvl="0" indent="0" algn="ctr" rtl="0">
                <a:lnSpc>
                  <a:spcPct val="100000"/>
                </a:lnSpc>
                <a:spcBef>
                  <a:spcPts val="0"/>
                </a:spcBef>
                <a:spcAft>
                  <a:spcPts val="0"/>
                </a:spcAft>
                <a:buClr>
                  <a:schemeClr val="lt1"/>
                </a:buClr>
                <a:buSzPts val="1400"/>
                <a:buFont typeface="Arial"/>
                <a:buNone/>
              </a:pPr>
              <a:r>
                <a:rPr lang="en-US" sz="1100" b="1" i="0" u="none" strike="noStrike" cap="none">
                  <a:solidFill>
                    <a:schemeClr val="lt1"/>
                  </a:solidFill>
                </a:rPr>
                <a:t>3</a:t>
              </a:r>
              <a:endParaRPr sz="1100" b="1" i="0" u="none" strike="noStrike" cap="none">
                <a:solidFill>
                  <a:srgbClr val="000000"/>
                </a:solidFill>
              </a:endParaRPr>
            </a:p>
          </p:txBody>
        </p:sp>
        <p:sp>
          <p:nvSpPr>
            <p:cNvPr id="605" name="Google Shape;605;p35"/>
            <p:cNvSpPr/>
            <p:nvPr/>
          </p:nvSpPr>
          <p:spPr>
            <a:xfrm>
              <a:off x="4107065" y="2507994"/>
              <a:ext cx="447861" cy="201512"/>
            </a:xfrm>
            <a:prstGeom prst="roundRect">
              <a:avLst>
                <a:gd name="adj" fmla="val 3555"/>
              </a:avLst>
            </a:prstGeom>
            <a:solidFill>
              <a:srgbClr val="A2EFEF"/>
            </a:solidFill>
            <a:ln>
              <a:noFill/>
            </a:ln>
            <a:effectLst>
              <a:outerShdw blurRad="50800" dist="38100" dir="2700000" sx="97000" sy="97000" algn="tl" rotWithShape="0">
                <a:srgbClr val="000000">
                  <a:alpha val="40000"/>
                </a:srgbClr>
              </a:outerShdw>
            </a:effectLst>
          </p:spPr>
          <p:txBody>
            <a:bodyPr spcFirstLastPara="1" wrap="square" lIns="45700" tIns="59400" rIns="45700" bIns="58025" anchor="ctr" anchorCtr="0">
              <a:noAutofit/>
            </a:bodyPr>
            <a:lstStyle/>
            <a:p>
              <a:pPr marL="0" marR="0" lvl="0" indent="0" algn="ctr" rtl="0">
                <a:lnSpc>
                  <a:spcPct val="100000"/>
                </a:lnSpc>
                <a:spcBef>
                  <a:spcPts val="0"/>
                </a:spcBef>
                <a:spcAft>
                  <a:spcPts val="0"/>
                </a:spcAft>
                <a:buClr>
                  <a:srgbClr val="262626"/>
                </a:buClr>
                <a:buSzPts val="1400"/>
                <a:buFont typeface="Arial"/>
                <a:buNone/>
              </a:pPr>
              <a:r>
                <a:rPr lang="en-US" sz="1400" b="0" i="0" u="none" strike="noStrike" cap="none">
                  <a:solidFill>
                    <a:srgbClr val="262626"/>
                  </a:solidFill>
                  <a:latin typeface="Arial"/>
                  <a:ea typeface="Arial"/>
                  <a:cs typeface="Arial"/>
                  <a:sym typeface="Arial"/>
                </a:rPr>
                <a:t>label</a:t>
              </a:r>
              <a:endParaRPr sz="1800" b="0" i="0" u="none" strike="noStrike" cap="none">
                <a:solidFill>
                  <a:srgbClr val="000000"/>
                </a:solidFill>
                <a:latin typeface="Arial"/>
                <a:ea typeface="Arial"/>
                <a:cs typeface="Arial"/>
                <a:sym typeface="Arial"/>
              </a:endParaRPr>
            </a:p>
          </p:txBody>
        </p:sp>
        <p:pic>
          <p:nvPicPr>
            <p:cNvPr id="606" name="Google Shape;606;p35"/>
            <p:cNvPicPr preferRelativeResize="0"/>
            <p:nvPr/>
          </p:nvPicPr>
          <p:blipFill rotWithShape="1">
            <a:blip r:embed="rId4">
              <a:alphaModFix/>
            </a:blip>
            <a:srcRect/>
            <a:stretch/>
          </p:blipFill>
          <p:spPr>
            <a:xfrm>
              <a:off x="3788317" y="1562364"/>
              <a:ext cx="381000" cy="381000"/>
            </a:xfrm>
            <a:prstGeom prst="rect">
              <a:avLst/>
            </a:prstGeom>
            <a:noFill/>
            <a:ln>
              <a:noFill/>
            </a:ln>
          </p:spPr>
        </p:pic>
      </p:grpSp>
      <p:sp>
        <p:nvSpPr>
          <p:cNvPr id="607" name="Google Shape;607;p35"/>
          <p:cNvSpPr txBox="1"/>
          <p:nvPr/>
        </p:nvSpPr>
        <p:spPr>
          <a:xfrm>
            <a:off x="4873863" y="3714422"/>
            <a:ext cx="341400" cy="215400"/>
          </a:xfrm>
          <a:prstGeom prst="rect">
            <a:avLst/>
          </a:prstGeom>
          <a:solidFill>
            <a:srgbClr val="C00000">
              <a:alpha val="78431"/>
            </a:srgbClr>
          </a:solidFill>
          <a:ln w="9525" cap="flat" cmpd="sng">
            <a:solidFill>
              <a:srgbClr val="BFBFBF"/>
            </a:solidFill>
            <a:prstDash val="solid"/>
            <a:round/>
            <a:headEnd type="none" w="sm" len="sm"/>
            <a:tailEnd type="none" w="sm" len="sm"/>
          </a:ln>
        </p:spPr>
        <p:txBody>
          <a:bodyPr spcFirstLastPara="1" wrap="square" lIns="0" tIns="0" rIns="0" bIns="0" anchor="t" anchorCtr="0">
            <a:spAutoFit/>
          </a:bodyPr>
          <a:lstStyle/>
          <a:p>
            <a:pPr marL="0" marR="0" lvl="0" indent="0" algn="ctr" rtl="0">
              <a:lnSpc>
                <a:spcPct val="100000"/>
              </a:lnSpc>
              <a:spcBef>
                <a:spcPts val="0"/>
              </a:spcBef>
              <a:spcAft>
                <a:spcPts val="0"/>
              </a:spcAft>
              <a:buClr>
                <a:schemeClr val="lt1"/>
              </a:buClr>
              <a:buSzPts val="1400"/>
              <a:buFont typeface="Arial"/>
              <a:buNone/>
            </a:pPr>
            <a:r>
              <a:rPr lang="en-US" sz="1400" b="0" i="0" u="none" strike="noStrike" cap="none">
                <a:solidFill>
                  <a:schemeClr val="lt1"/>
                </a:solidFill>
                <a:latin typeface="Arial"/>
                <a:ea typeface="Arial"/>
                <a:cs typeface="Arial"/>
                <a:sym typeface="Arial"/>
              </a:rPr>
              <a:t>Dev</a:t>
            </a:r>
            <a:endParaRPr sz="1800" b="0" i="0" u="none" strike="noStrike" cap="none">
              <a:solidFill>
                <a:srgbClr val="000000"/>
              </a:solidFill>
              <a:latin typeface="Arial"/>
              <a:ea typeface="Arial"/>
              <a:cs typeface="Arial"/>
              <a:sym typeface="Arial"/>
            </a:endParaRPr>
          </a:p>
        </p:txBody>
      </p:sp>
      <p:sp>
        <p:nvSpPr>
          <p:cNvPr id="608" name="Google Shape;608;p35"/>
          <p:cNvSpPr txBox="1"/>
          <p:nvPr/>
        </p:nvSpPr>
        <p:spPr>
          <a:xfrm>
            <a:off x="447419" y="399309"/>
            <a:ext cx="7928700" cy="568500"/>
          </a:xfrm>
          <a:prstGeom prst="rect">
            <a:avLst/>
          </a:prstGeom>
          <a:noFill/>
          <a:ln>
            <a:noFill/>
          </a:ln>
        </p:spPr>
        <p:txBody>
          <a:bodyPr spcFirstLastPara="1" wrap="square" lIns="116050" tIns="58025" rIns="116050" bIns="58025" anchor="t" anchorCtr="0">
            <a:noAutofit/>
          </a:bodyPr>
          <a:lstStyle/>
          <a:p>
            <a:pPr marL="0" marR="0" lvl="0" indent="0" algn="l" rtl="0">
              <a:lnSpc>
                <a:spcPct val="90000"/>
              </a:lnSpc>
              <a:spcBef>
                <a:spcPts val="0"/>
              </a:spcBef>
              <a:spcAft>
                <a:spcPts val="0"/>
              </a:spcAft>
              <a:buClr>
                <a:srgbClr val="3F3E3F"/>
              </a:buClr>
              <a:buSzPts val="4100"/>
              <a:buFont typeface="Barlow Condensed SemiBold"/>
              <a:buNone/>
            </a:pPr>
            <a:r>
              <a:rPr lang="en-US" sz="4100">
                <a:solidFill>
                  <a:srgbClr val="3F3E3F"/>
                </a:solidFill>
                <a:latin typeface="Barlow Condensed SemiBold"/>
                <a:ea typeface="Barlow Condensed SemiBold"/>
                <a:cs typeface="Barlow Condensed SemiBold"/>
                <a:sym typeface="Barlow Condensed SemiBold"/>
              </a:rPr>
              <a:t>PENDING RELEASE TO TEST</a:t>
            </a:r>
            <a:endParaRPr sz="1800"/>
          </a:p>
        </p:txBody>
      </p:sp>
      <p:sp>
        <p:nvSpPr>
          <p:cNvPr id="609" name="Google Shape;609;p35"/>
          <p:cNvSpPr txBox="1"/>
          <p:nvPr/>
        </p:nvSpPr>
        <p:spPr>
          <a:xfrm>
            <a:off x="447425" y="1113300"/>
            <a:ext cx="97353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rPr>
              <a:t>The story is coded, checked in and waiting to be applied to a test system. This is a temporary pipeline and stories should move to Design Approval after the next nightly build is applied.  During end-of-release code freeze, stories may sit here for multiple days. Not used in all boards.</a:t>
            </a:r>
            <a:endParaRPr sz="1200">
              <a:solidFill>
                <a:schemeClr val="dk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cxnSp>
        <p:nvCxnSpPr>
          <p:cNvPr id="614" name="Google Shape;614;p36"/>
          <p:cNvCxnSpPr>
            <a:stCxn id="615" idx="1"/>
            <a:endCxn id="616" idx="3"/>
          </p:cNvCxnSpPr>
          <p:nvPr/>
        </p:nvCxnSpPr>
        <p:spPr>
          <a:xfrm flipH="1">
            <a:off x="3301498" y="5875084"/>
            <a:ext cx="778800" cy="600"/>
          </a:xfrm>
          <a:prstGeom prst="curvedConnector3">
            <a:avLst>
              <a:gd name="adj1" fmla="val 50009"/>
            </a:avLst>
          </a:prstGeom>
          <a:noFill/>
          <a:ln w="19050" cap="flat" cmpd="sng">
            <a:solidFill>
              <a:srgbClr val="BFBFBF"/>
            </a:solidFill>
            <a:prstDash val="solid"/>
            <a:miter lim="800000"/>
            <a:headEnd type="none" w="sm" len="sm"/>
            <a:tailEnd type="triangle" w="med" len="med"/>
          </a:ln>
        </p:spPr>
      </p:cxnSp>
      <p:grpSp>
        <p:nvGrpSpPr>
          <p:cNvPr id="617" name="Google Shape;617;p36"/>
          <p:cNvGrpSpPr/>
          <p:nvPr/>
        </p:nvGrpSpPr>
        <p:grpSpPr>
          <a:xfrm>
            <a:off x="4080298" y="4853998"/>
            <a:ext cx="2411357" cy="2042172"/>
            <a:chOff x="3220583" y="2744193"/>
            <a:chExt cx="2062223" cy="1852478"/>
          </a:xfrm>
        </p:grpSpPr>
        <p:grpSp>
          <p:nvGrpSpPr>
            <p:cNvPr id="618" name="Google Shape;618;p36"/>
            <p:cNvGrpSpPr/>
            <p:nvPr/>
          </p:nvGrpSpPr>
          <p:grpSpPr>
            <a:xfrm>
              <a:off x="3220583" y="2744193"/>
              <a:ext cx="2062223" cy="1852478"/>
              <a:chOff x="3962785" y="1105875"/>
              <a:chExt cx="2062223" cy="1852478"/>
            </a:xfrm>
          </p:grpSpPr>
          <p:sp>
            <p:nvSpPr>
              <p:cNvPr id="615" name="Google Shape;615;p36"/>
              <p:cNvSpPr/>
              <p:nvPr/>
            </p:nvSpPr>
            <p:spPr>
              <a:xfrm>
                <a:off x="3962785" y="1105875"/>
                <a:ext cx="2062223" cy="1852478"/>
              </a:xfrm>
              <a:prstGeom prst="roundRect">
                <a:avLst>
                  <a:gd name="adj" fmla="val 286"/>
                </a:avLst>
              </a:prstGeom>
              <a:solidFill>
                <a:srgbClr val="F4F4F4"/>
              </a:solidFill>
              <a:ln w="31750" cap="flat" cmpd="sng">
                <a:solidFill>
                  <a:srgbClr val="826994"/>
                </a:solidFill>
                <a:prstDash val="solid"/>
                <a:miter lim="800000"/>
                <a:headEnd type="none" w="sm" len="sm"/>
                <a:tailEnd type="none" w="sm" len="sm"/>
              </a:ln>
            </p:spPr>
            <p:txBody>
              <a:bodyPr spcFirstLastPara="1" wrap="square" lIns="116050" tIns="58025" rIns="116050" bIns="58025" anchor="t" anchorCtr="0">
                <a:noAutofit/>
              </a:bodyPr>
              <a:lstStyle/>
              <a:p>
                <a:pPr marL="0" marR="0" lvl="0" indent="0" algn="l" rtl="0">
                  <a:lnSpc>
                    <a:spcPct val="100000"/>
                  </a:lnSpc>
                  <a:spcBef>
                    <a:spcPts val="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Design approval</a:t>
                </a:r>
                <a:endParaRPr sz="1800" b="0" i="0" u="none" strike="noStrike" cap="none">
                  <a:solidFill>
                    <a:srgbClr val="000000"/>
                  </a:solidFill>
                  <a:latin typeface="Arial"/>
                  <a:ea typeface="Arial"/>
                  <a:cs typeface="Arial"/>
                  <a:sym typeface="Arial"/>
                </a:endParaRPr>
              </a:p>
            </p:txBody>
          </p:sp>
          <p:sp>
            <p:nvSpPr>
              <p:cNvPr id="619" name="Google Shape;619;p36"/>
              <p:cNvSpPr/>
              <p:nvPr/>
            </p:nvSpPr>
            <p:spPr>
              <a:xfrm>
                <a:off x="4033287" y="1552737"/>
                <a:ext cx="1923758" cy="1317072"/>
              </a:xfrm>
              <a:prstGeom prst="roundRect">
                <a:avLst>
                  <a:gd name="adj" fmla="val 286"/>
                </a:avLst>
              </a:prstGeom>
              <a:solidFill>
                <a:schemeClr val="lt1"/>
              </a:solidFill>
              <a:ln w="12700" cap="flat" cmpd="sng">
                <a:solidFill>
                  <a:srgbClr val="E9E9E9"/>
                </a:solidFill>
                <a:prstDash val="solid"/>
                <a:miter lim="800000"/>
                <a:headEnd type="none" w="sm" len="sm"/>
                <a:tailEnd type="none" w="sm" len="sm"/>
              </a:ln>
            </p:spPr>
            <p:txBody>
              <a:bodyPr spcFirstLastPara="1" wrap="square" lIns="116050" tIns="58025" rIns="116050" bIns="58025"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p:txBody>
          </p:sp>
          <p:cxnSp>
            <p:nvCxnSpPr>
              <p:cNvPr id="620" name="Google Shape;620;p36"/>
              <p:cNvCxnSpPr/>
              <p:nvPr/>
            </p:nvCxnSpPr>
            <p:spPr>
              <a:xfrm>
                <a:off x="3987150" y="1497792"/>
                <a:ext cx="2021058" cy="0"/>
              </a:xfrm>
              <a:prstGeom prst="straightConnector1">
                <a:avLst/>
              </a:prstGeom>
              <a:noFill/>
              <a:ln w="12700" cap="flat" cmpd="sng">
                <a:solidFill>
                  <a:srgbClr val="E9E9E9"/>
                </a:solidFill>
                <a:prstDash val="solid"/>
                <a:miter lim="800000"/>
                <a:headEnd type="none" w="sm" len="sm"/>
                <a:tailEnd type="none" w="sm" len="sm"/>
              </a:ln>
            </p:spPr>
          </p:cxnSp>
          <p:pic>
            <p:nvPicPr>
              <p:cNvPr id="621" name="Google Shape;621;p36"/>
              <p:cNvPicPr preferRelativeResize="0"/>
              <p:nvPr/>
            </p:nvPicPr>
            <p:blipFill rotWithShape="1">
              <a:blip r:embed="rId3">
                <a:alphaModFix/>
              </a:blip>
              <a:srcRect/>
              <a:stretch/>
            </p:blipFill>
            <p:spPr>
              <a:xfrm>
                <a:off x="4203239" y="2122351"/>
                <a:ext cx="199451" cy="213698"/>
              </a:xfrm>
              <a:prstGeom prst="rect">
                <a:avLst/>
              </a:prstGeom>
              <a:noFill/>
              <a:ln>
                <a:noFill/>
              </a:ln>
            </p:spPr>
          </p:pic>
          <p:sp>
            <p:nvSpPr>
              <p:cNvPr id="622" name="Google Shape;622;p36"/>
              <p:cNvSpPr txBox="1"/>
              <p:nvPr/>
            </p:nvSpPr>
            <p:spPr>
              <a:xfrm>
                <a:off x="4402690" y="1642414"/>
                <a:ext cx="447900" cy="303000"/>
              </a:xfrm>
              <a:prstGeom prst="rect">
                <a:avLst/>
              </a:prstGeom>
              <a:noFill/>
              <a:ln>
                <a:noFill/>
              </a:ln>
            </p:spPr>
            <p:txBody>
              <a:bodyPr spcFirstLastPara="1" wrap="square" lIns="116050" tIns="59400" rIns="0" bIns="58025" anchor="t" anchorCtr="0">
                <a:spAutoFit/>
              </a:bodyPr>
              <a:lstStyle/>
              <a:p>
                <a:pPr marL="0" marR="0" lvl="0" indent="0" algn="l" rtl="0">
                  <a:lnSpc>
                    <a:spcPct val="100000"/>
                  </a:lnSpc>
                  <a:spcBef>
                    <a:spcPts val="0"/>
                  </a:spcBef>
                  <a:spcAft>
                    <a:spcPts val="0"/>
                  </a:spcAft>
                  <a:buClr>
                    <a:srgbClr val="3F3F3F"/>
                  </a:buClr>
                  <a:buSzPts val="1400"/>
                  <a:buFont typeface="Arial"/>
                  <a:buNone/>
                </a:pPr>
                <a:r>
                  <a:rPr lang="en-US" sz="1400" b="0" i="0" u="none" strike="noStrike" cap="none">
                    <a:solidFill>
                      <a:srgbClr val="3F3F3F"/>
                    </a:solidFill>
                    <a:latin typeface="Arial"/>
                    <a:ea typeface="Arial"/>
                    <a:cs typeface="Arial"/>
                    <a:sym typeface="Arial"/>
                  </a:rPr>
                  <a:t>repo</a:t>
                </a:r>
                <a:endParaRPr sz="1800" b="0" i="0" u="none" strike="noStrike" cap="none">
                  <a:solidFill>
                    <a:srgbClr val="000000"/>
                  </a:solidFill>
                  <a:latin typeface="Arial"/>
                  <a:ea typeface="Arial"/>
                  <a:cs typeface="Arial"/>
                  <a:sym typeface="Arial"/>
                </a:endParaRPr>
              </a:p>
            </p:txBody>
          </p:sp>
          <p:sp>
            <p:nvSpPr>
              <p:cNvPr id="623" name="Google Shape;623;p36"/>
              <p:cNvSpPr txBox="1"/>
              <p:nvPr/>
            </p:nvSpPr>
            <p:spPr>
              <a:xfrm>
                <a:off x="4754240" y="1624624"/>
                <a:ext cx="447900" cy="358800"/>
              </a:xfrm>
              <a:prstGeom prst="rect">
                <a:avLst/>
              </a:prstGeom>
              <a:noFill/>
              <a:ln>
                <a:noFill/>
              </a:ln>
            </p:spPr>
            <p:txBody>
              <a:bodyPr spcFirstLastPara="1" wrap="square" lIns="116050" tIns="59400" rIns="0" bIns="58025" anchor="t" anchorCtr="0">
                <a:spAutoFit/>
              </a:bodyPr>
              <a:lstStyle/>
              <a:p>
                <a:pPr marL="0" marR="0" lvl="0" indent="0" algn="l" rtl="0">
                  <a:lnSpc>
                    <a:spcPct val="100000"/>
                  </a:lnSpc>
                  <a:spcBef>
                    <a:spcPts val="0"/>
                  </a:spcBef>
                  <a:spcAft>
                    <a:spcPts val="0"/>
                  </a:spcAft>
                  <a:buClr>
                    <a:srgbClr val="3F3F3F"/>
                  </a:buClr>
                  <a:buSzPts val="1800"/>
                  <a:buFont typeface="Arial"/>
                  <a:buNone/>
                </a:pPr>
                <a:r>
                  <a:rPr lang="en-US" sz="1800" b="0" i="0" u="none" strike="noStrike" cap="none">
                    <a:solidFill>
                      <a:srgbClr val="3F3F3F"/>
                    </a:solidFill>
                    <a:latin typeface="Arial"/>
                    <a:ea typeface="Arial"/>
                    <a:cs typeface="Arial"/>
                    <a:sym typeface="Arial"/>
                  </a:rPr>
                  <a:t>#1</a:t>
                </a:r>
                <a:endParaRPr sz="1800" b="0" i="0" u="none" strike="noStrike" cap="none">
                  <a:solidFill>
                    <a:srgbClr val="000000"/>
                  </a:solidFill>
                  <a:latin typeface="Arial"/>
                  <a:ea typeface="Arial"/>
                  <a:cs typeface="Arial"/>
                  <a:sym typeface="Arial"/>
                </a:endParaRPr>
              </a:p>
            </p:txBody>
          </p:sp>
          <p:sp>
            <p:nvSpPr>
              <p:cNvPr id="624" name="Google Shape;624;p36"/>
              <p:cNvSpPr txBox="1"/>
              <p:nvPr/>
            </p:nvSpPr>
            <p:spPr>
              <a:xfrm>
                <a:off x="4394736" y="1824354"/>
                <a:ext cx="1461600" cy="358800"/>
              </a:xfrm>
              <a:prstGeom prst="rect">
                <a:avLst/>
              </a:prstGeom>
              <a:noFill/>
              <a:ln>
                <a:noFill/>
              </a:ln>
            </p:spPr>
            <p:txBody>
              <a:bodyPr spcFirstLastPara="1" wrap="square" lIns="116050" tIns="59400" rIns="0" bIns="58025" anchor="t" anchorCtr="0">
                <a:spAutoFit/>
              </a:bodyPr>
              <a:lstStyle/>
              <a:p>
                <a:pPr marL="0" marR="0" lvl="0" indent="0" algn="l" rtl="0">
                  <a:lnSpc>
                    <a:spcPct val="100000"/>
                  </a:lnSpc>
                  <a:spcBef>
                    <a:spcPts val="0"/>
                  </a:spcBef>
                  <a:spcAft>
                    <a:spcPts val="0"/>
                  </a:spcAft>
                  <a:buClr>
                    <a:srgbClr val="3F3F3F"/>
                  </a:buClr>
                  <a:buSzPts val="1800"/>
                  <a:buFont typeface="Arial"/>
                  <a:buNone/>
                </a:pPr>
                <a:r>
                  <a:rPr lang="en-US" sz="1800" b="0" i="0" u="none" strike="noStrike" cap="none">
                    <a:solidFill>
                      <a:srgbClr val="3F3F3F"/>
                    </a:solidFill>
                    <a:latin typeface="Arial"/>
                    <a:ea typeface="Arial"/>
                    <a:cs typeface="Arial"/>
                    <a:sym typeface="Arial"/>
                  </a:rPr>
                  <a:t>Some issue</a:t>
                </a:r>
                <a:endParaRPr sz="1800" b="0" i="0" u="none" strike="noStrike" cap="none">
                  <a:solidFill>
                    <a:srgbClr val="000000"/>
                  </a:solidFill>
                  <a:latin typeface="Arial"/>
                  <a:ea typeface="Arial"/>
                  <a:cs typeface="Arial"/>
                  <a:sym typeface="Arial"/>
                </a:endParaRPr>
              </a:p>
            </p:txBody>
          </p:sp>
          <p:cxnSp>
            <p:nvCxnSpPr>
              <p:cNvPr id="625" name="Google Shape;625;p36"/>
              <p:cNvCxnSpPr/>
              <p:nvPr/>
            </p:nvCxnSpPr>
            <p:spPr>
              <a:xfrm>
                <a:off x="4035223" y="2440821"/>
                <a:ext cx="1915084" cy="0"/>
              </a:xfrm>
              <a:prstGeom prst="straightConnector1">
                <a:avLst/>
              </a:prstGeom>
              <a:noFill/>
              <a:ln w="12700" cap="flat" cmpd="sng">
                <a:solidFill>
                  <a:srgbClr val="E9E9E9"/>
                </a:solidFill>
                <a:prstDash val="solid"/>
                <a:miter lim="800000"/>
                <a:headEnd type="none" w="sm" len="sm"/>
                <a:tailEnd type="none" w="sm" len="sm"/>
              </a:ln>
            </p:spPr>
          </p:cxnSp>
          <p:sp>
            <p:nvSpPr>
              <p:cNvPr id="626" name="Google Shape;626;p36"/>
              <p:cNvSpPr txBox="1"/>
              <p:nvPr/>
            </p:nvSpPr>
            <p:spPr>
              <a:xfrm>
                <a:off x="4394727" y="2099541"/>
                <a:ext cx="1384800" cy="317100"/>
              </a:xfrm>
              <a:prstGeom prst="rect">
                <a:avLst/>
              </a:prstGeom>
              <a:noFill/>
              <a:ln>
                <a:noFill/>
              </a:ln>
            </p:spPr>
            <p:txBody>
              <a:bodyPr spcFirstLastPara="1" wrap="square" lIns="116050" tIns="59400" rIns="0" bIns="58025" anchor="t" anchorCtr="0">
                <a:spAutoFit/>
              </a:bodyPr>
              <a:lstStyle/>
              <a:p>
                <a:pPr marL="0" marR="0" lvl="0" indent="0" algn="l" rtl="0">
                  <a:lnSpc>
                    <a:spcPct val="100000"/>
                  </a:lnSpc>
                  <a:spcBef>
                    <a:spcPts val="0"/>
                  </a:spcBef>
                  <a:spcAft>
                    <a:spcPts val="0"/>
                  </a:spcAft>
                  <a:buClr>
                    <a:srgbClr val="7F7F7F"/>
                  </a:buClr>
                  <a:buSzPts val="1500"/>
                  <a:buFont typeface="Arial"/>
                  <a:buNone/>
                </a:pPr>
                <a:r>
                  <a:rPr lang="en-US" sz="1500" b="0" i="0" u="none" strike="noStrike" cap="none">
                    <a:solidFill>
                      <a:srgbClr val="7F7F7F"/>
                    </a:solidFill>
                    <a:latin typeface="Arial"/>
                    <a:ea typeface="Arial"/>
                    <a:cs typeface="Arial"/>
                    <a:sym typeface="Arial"/>
                  </a:rPr>
                  <a:t>Sprint x – 1.1</a:t>
                </a:r>
                <a:endParaRPr sz="1800" b="0" i="0" u="none" strike="noStrike" cap="none">
                  <a:solidFill>
                    <a:srgbClr val="000000"/>
                  </a:solidFill>
                  <a:latin typeface="Arial"/>
                  <a:ea typeface="Arial"/>
                  <a:cs typeface="Arial"/>
                  <a:sym typeface="Arial"/>
                </a:endParaRPr>
              </a:p>
            </p:txBody>
          </p:sp>
          <p:sp>
            <p:nvSpPr>
              <p:cNvPr id="627" name="Google Shape;627;p36"/>
              <p:cNvSpPr/>
              <p:nvPr/>
            </p:nvSpPr>
            <p:spPr>
              <a:xfrm>
                <a:off x="4129384" y="2564414"/>
                <a:ext cx="196138" cy="196138"/>
              </a:xfrm>
              <a:prstGeom prst="ellipse">
                <a:avLst/>
              </a:prstGeom>
              <a:solidFill>
                <a:srgbClr val="80B2D9"/>
              </a:solidFill>
              <a:ln>
                <a:noFill/>
              </a:ln>
            </p:spPr>
            <p:txBody>
              <a:bodyPr spcFirstLastPara="1" wrap="square" lIns="0" tIns="58025" rIns="0" bIns="58025" anchor="ctr" anchorCtr="0">
                <a:noAutofit/>
              </a:bodyPr>
              <a:lstStyle/>
              <a:p>
                <a:pPr marL="0" marR="0" lvl="0" indent="0" algn="ctr" rtl="0">
                  <a:lnSpc>
                    <a:spcPct val="100000"/>
                  </a:lnSpc>
                  <a:spcBef>
                    <a:spcPts val="0"/>
                  </a:spcBef>
                  <a:spcAft>
                    <a:spcPts val="0"/>
                  </a:spcAft>
                  <a:buClr>
                    <a:schemeClr val="lt1"/>
                  </a:buClr>
                  <a:buSzPts val="1400"/>
                  <a:buFont typeface="Arial"/>
                  <a:buNone/>
                </a:pPr>
                <a:r>
                  <a:rPr lang="en-US" sz="1100" b="1" i="0" u="none" strike="noStrike" cap="none">
                    <a:solidFill>
                      <a:schemeClr val="lt1"/>
                    </a:solidFill>
                  </a:rPr>
                  <a:t>3</a:t>
                </a:r>
                <a:endParaRPr sz="1100" b="1" i="0" u="none" strike="noStrike" cap="none">
                  <a:solidFill>
                    <a:srgbClr val="000000"/>
                  </a:solidFill>
                </a:endParaRPr>
              </a:p>
            </p:txBody>
          </p:sp>
          <p:sp>
            <p:nvSpPr>
              <p:cNvPr id="628" name="Google Shape;628;p36"/>
              <p:cNvSpPr/>
              <p:nvPr/>
            </p:nvSpPr>
            <p:spPr>
              <a:xfrm>
                <a:off x="4402690" y="2569150"/>
                <a:ext cx="447861" cy="201512"/>
              </a:xfrm>
              <a:prstGeom prst="roundRect">
                <a:avLst>
                  <a:gd name="adj" fmla="val 3555"/>
                </a:avLst>
              </a:prstGeom>
              <a:solidFill>
                <a:srgbClr val="A2EFEF"/>
              </a:solidFill>
              <a:ln>
                <a:noFill/>
              </a:ln>
              <a:effectLst>
                <a:outerShdw blurRad="50800" dist="38100" dir="2700000" sx="97000" sy="97000" algn="tl" rotWithShape="0">
                  <a:srgbClr val="000000">
                    <a:alpha val="40000"/>
                  </a:srgbClr>
                </a:outerShdw>
              </a:effectLst>
            </p:spPr>
            <p:txBody>
              <a:bodyPr spcFirstLastPara="1" wrap="square" lIns="45700" tIns="59400" rIns="45700" bIns="58025" anchor="ctr" anchorCtr="0">
                <a:noAutofit/>
              </a:bodyPr>
              <a:lstStyle/>
              <a:p>
                <a:pPr marL="0" marR="0" lvl="0" indent="0" algn="ctr" rtl="0">
                  <a:lnSpc>
                    <a:spcPct val="100000"/>
                  </a:lnSpc>
                  <a:spcBef>
                    <a:spcPts val="0"/>
                  </a:spcBef>
                  <a:spcAft>
                    <a:spcPts val="0"/>
                  </a:spcAft>
                  <a:buClr>
                    <a:srgbClr val="262626"/>
                  </a:buClr>
                  <a:buSzPts val="1400"/>
                  <a:buFont typeface="Arial"/>
                  <a:buNone/>
                </a:pPr>
                <a:r>
                  <a:rPr lang="en-US" sz="1400" b="0" i="0" u="none" strike="noStrike" cap="none">
                    <a:solidFill>
                      <a:srgbClr val="262626"/>
                    </a:solidFill>
                    <a:latin typeface="Arial"/>
                    <a:ea typeface="Arial"/>
                    <a:cs typeface="Arial"/>
                    <a:sym typeface="Arial"/>
                  </a:rPr>
                  <a:t>label</a:t>
                </a:r>
                <a:endParaRPr sz="1800" b="0" i="0" u="none" strike="noStrike" cap="none">
                  <a:solidFill>
                    <a:srgbClr val="000000"/>
                  </a:solidFill>
                  <a:latin typeface="Arial"/>
                  <a:ea typeface="Arial"/>
                  <a:cs typeface="Arial"/>
                  <a:sym typeface="Arial"/>
                </a:endParaRPr>
              </a:p>
            </p:txBody>
          </p:sp>
        </p:grpSp>
        <p:pic>
          <p:nvPicPr>
            <p:cNvPr id="629" name="Google Shape;629;p36"/>
            <p:cNvPicPr preferRelativeResize="0"/>
            <p:nvPr/>
          </p:nvPicPr>
          <p:blipFill rotWithShape="1">
            <a:blip r:embed="rId4">
              <a:alphaModFix/>
            </a:blip>
            <a:srcRect/>
            <a:stretch/>
          </p:blipFill>
          <p:spPr>
            <a:xfrm>
              <a:off x="3358525" y="3240580"/>
              <a:ext cx="381000" cy="381000"/>
            </a:xfrm>
            <a:prstGeom prst="rect">
              <a:avLst/>
            </a:prstGeom>
            <a:noFill/>
            <a:ln>
              <a:noFill/>
            </a:ln>
          </p:spPr>
        </p:pic>
      </p:grpSp>
      <p:grpSp>
        <p:nvGrpSpPr>
          <p:cNvPr id="630" name="Google Shape;630;p36"/>
          <p:cNvGrpSpPr/>
          <p:nvPr/>
        </p:nvGrpSpPr>
        <p:grpSpPr>
          <a:xfrm>
            <a:off x="7243898" y="4848515"/>
            <a:ext cx="2412681" cy="2042172"/>
            <a:chOff x="3666028" y="1056186"/>
            <a:chExt cx="2063355" cy="1852478"/>
          </a:xfrm>
        </p:grpSpPr>
        <p:sp>
          <p:nvSpPr>
            <p:cNvPr id="631" name="Google Shape;631;p36"/>
            <p:cNvSpPr/>
            <p:nvPr/>
          </p:nvSpPr>
          <p:spPr>
            <a:xfrm>
              <a:off x="3666028" y="1056186"/>
              <a:ext cx="2062223" cy="1852478"/>
            </a:xfrm>
            <a:prstGeom prst="roundRect">
              <a:avLst>
                <a:gd name="adj" fmla="val 286"/>
              </a:avLst>
            </a:prstGeom>
            <a:solidFill>
              <a:srgbClr val="F4F4F4"/>
            </a:solidFill>
            <a:ln w="12700" cap="flat" cmpd="sng">
              <a:solidFill>
                <a:srgbClr val="E9E9E9"/>
              </a:solidFill>
              <a:prstDash val="solid"/>
              <a:miter lim="800000"/>
              <a:headEnd type="none" w="sm" len="sm"/>
              <a:tailEnd type="none" w="sm" len="sm"/>
            </a:ln>
          </p:spPr>
          <p:txBody>
            <a:bodyPr spcFirstLastPara="1" wrap="square" lIns="116050" tIns="58025" rIns="116050" bIns="58025" anchor="t" anchorCtr="0">
              <a:noAutofit/>
            </a:bodyPr>
            <a:lstStyle/>
            <a:p>
              <a:pPr marL="0" marR="0" lvl="0" indent="0" algn="l" rtl="0">
                <a:lnSpc>
                  <a:spcPct val="100000"/>
                </a:lnSpc>
                <a:spcBef>
                  <a:spcPts val="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QA</a:t>
              </a:r>
              <a:endParaRPr sz="1800" b="0" i="0" u="none" strike="noStrike" cap="none">
                <a:solidFill>
                  <a:srgbClr val="000000"/>
                </a:solidFill>
                <a:latin typeface="Arial"/>
                <a:ea typeface="Arial"/>
                <a:cs typeface="Arial"/>
                <a:sym typeface="Arial"/>
              </a:endParaRPr>
            </a:p>
          </p:txBody>
        </p:sp>
        <p:sp>
          <p:nvSpPr>
            <p:cNvPr id="632" name="Google Shape;632;p36"/>
            <p:cNvSpPr/>
            <p:nvPr/>
          </p:nvSpPr>
          <p:spPr>
            <a:xfrm>
              <a:off x="3737662" y="1491581"/>
              <a:ext cx="1923758" cy="1317072"/>
            </a:xfrm>
            <a:prstGeom prst="roundRect">
              <a:avLst>
                <a:gd name="adj" fmla="val 286"/>
              </a:avLst>
            </a:prstGeom>
            <a:solidFill>
              <a:schemeClr val="lt1"/>
            </a:solidFill>
            <a:ln w="12700" cap="flat" cmpd="sng">
              <a:solidFill>
                <a:srgbClr val="E9E9E9"/>
              </a:solidFill>
              <a:prstDash val="solid"/>
              <a:miter lim="800000"/>
              <a:headEnd type="none" w="sm" len="sm"/>
              <a:tailEnd type="none" w="sm" len="sm"/>
            </a:ln>
          </p:spPr>
          <p:txBody>
            <a:bodyPr spcFirstLastPara="1" wrap="square" lIns="116050" tIns="58025" rIns="116050" bIns="58025"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p:txBody>
        </p:sp>
        <p:cxnSp>
          <p:nvCxnSpPr>
            <p:cNvPr id="633" name="Google Shape;633;p36"/>
            <p:cNvCxnSpPr/>
            <p:nvPr/>
          </p:nvCxnSpPr>
          <p:spPr>
            <a:xfrm>
              <a:off x="3667160" y="1436636"/>
              <a:ext cx="2062223" cy="0"/>
            </a:xfrm>
            <a:prstGeom prst="straightConnector1">
              <a:avLst/>
            </a:prstGeom>
            <a:noFill/>
            <a:ln w="12700" cap="flat" cmpd="sng">
              <a:solidFill>
                <a:srgbClr val="E9E9E9"/>
              </a:solidFill>
              <a:prstDash val="solid"/>
              <a:miter lim="800000"/>
              <a:headEnd type="none" w="sm" len="sm"/>
              <a:tailEnd type="none" w="sm" len="sm"/>
            </a:ln>
          </p:spPr>
        </p:cxnSp>
        <p:pic>
          <p:nvPicPr>
            <p:cNvPr id="634" name="Google Shape;634;p36"/>
            <p:cNvPicPr preferRelativeResize="0"/>
            <p:nvPr/>
          </p:nvPicPr>
          <p:blipFill rotWithShape="1">
            <a:blip r:embed="rId3">
              <a:alphaModFix/>
            </a:blip>
            <a:srcRect/>
            <a:stretch/>
          </p:blipFill>
          <p:spPr>
            <a:xfrm>
              <a:off x="3907614" y="2061195"/>
              <a:ext cx="199451" cy="213698"/>
            </a:xfrm>
            <a:prstGeom prst="rect">
              <a:avLst/>
            </a:prstGeom>
            <a:noFill/>
            <a:ln>
              <a:noFill/>
            </a:ln>
          </p:spPr>
        </p:pic>
        <p:sp>
          <p:nvSpPr>
            <p:cNvPr id="635" name="Google Shape;635;p36"/>
            <p:cNvSpPr txBox="1"/>
            <p:nvPr/>
          </p:nvSpPr>
          <p:spPr>
            <a:xfrm>
              <a:off x="4107065" y="1581258"/>
              <a:ext cx="447900" cy="303000"/>
            </a:xfrm>
            <a:prstGeom prst="rect">
              <a:avLst/>
            </a:prstGeom>
            <a:noFill/>
            <a:ln>
              <a:noFill/>
            </a:ln>
          </p:spPr>
          <p:txBody>
            <a:bodyPr spcFirstLastPara="1" wrap="square" lIns="116050" tIns="59400" rIns="0" bIns="58025" anchor="t" anchorCtr="0">
              <a:spAutoFit/>
            </a:bodyPr>
            <a:lstStyle/>
            <a:p>
              <a:pPr marL="0" marR="0" lvl="0" indent="0" algn="l" rtl="0">
                <a:lnSpc>
                  <a:spcPct val="100000"/>
                </a:lnSpc>
                <a:spcBef>
                  <a:spcPts val="0"/>
                </a:spcBef>
                <a:spcAft>
                  <a:spcPts val="0"/>
                </a:spcAft>
                <a:buClr>
                  <a:srgbClr val="3F3F3F"/>
                </a:buClr>
                <a:buSzPts val="1400"/>
                <a:buFont typeface="Arial"/>
                <a:buNone/>
              </a:pPr>
              <a:r>
                <a:rPr lang="en-US" sz="1400" b="0" i="0" u="none" strike="noStrike" cap="none">
                  <a:solidFill>
                    <a:srgbClr val="3F3F3F"/>
                  </a:solidFill>
                  <a:latin typeface="Arial"/>
                  <a:ea typeface="Arial"/>
                  <a:cs typeface="Arial"/>
                  <a:sym typeface="Arial"/>
                </a:rPr>
                <a:t>repo</a:t>
              </a:r>
              <a:endParaRPr sz="1800" b="0" i="0" u="none" strike="noStrike" cap="none">
                <a:solidFill>
                  <a:srgbClr val="000000"/>
                </a:solidFill>
                <a:latin typeface="Arial"/>
                <a:ea typeface="Arial"/>
                <a:cs typeface="Arial"/>
                <a:sym typeface="Arial"/>
              </a:endParaRPr>
            </a:p>
          </p:txBody>
        </p:sp>
        <p:sp>
          <p:nvSpPr>
            <p:cNvPr id="636" name="Google Shape;636;p36"/>
            <p:cNvSpPr txBox="1"/>
            <p:nvPr/>
          </p:nvSpPr>
          <p:spPr>
            <a:xfrm>
              <a:off x="4458615" y="1563468"/>
              <a:ext cx="447900" cy="358800"/>
            </a:xfrm>
            <a:prstGeom prst="rect">
              <a:avLst/>
            </a:prstGeom>
            <a:noFill/>
            <a:ln>
              <a:noFill/>
            </a:ln>
          </p:spPr>
          <p:txBody>
            <a:bodyPr spcFirstLastPara="1" wrap="square" lIns="116050" tIns="59400" rIns="0" bIns="58025" anchor="t" anchorCtr="0">
              <a:spAutoFit/>
            </a:bodyPr>
            <a:lstStyle/>
            <a:p>
              <a:pPr marL="0" marR="0" lvl="0" indent="0" algn="l" rtl="0">
                <a:lnSpc>
                  <a:spcPct val="100000"/>
                </a:lnSpc>
                <a:spcBef>
                  <a:spcPts val="0"/>
                </a:spcBef>
                <a:spcAft>
                  <a:spcPts val="0"/>
                </a:spcAft>
                <a:buClr>
                  <a:srgbClr val="3F3F3F"/>
                </a:buClr>
                <a:buSzPts val="1800"/>
                <a:buFont typeface="Arial"/>
                <a:buNone/>
              </a:pPr>
              <a:r>
                <a:rPr lang="en-US" sz="1800" b="0" i="0" u="none" strike="noStrike" cap="none">
                  <a:solidFill>
                    <a:srgbClr val="3F3F3F"/>
                  </a:solidFill>
                  <a:latin typeface="Arial"/>
                  <a:ea typeface="Arial"/>
                  <a:cs typeface="Arial"/>
                  <a:sym typeface="Arial"/>
                </a:rPr>
                <a:t>#1</a:t>
              </a:r>
              <a:endParaRPr sz="1800" b="0" i="0" u="none" strike="noStrike" cap="none">
                <a:solidFill>
                  <a:srgbClr val="000000"/>
                </a:solidFill>
                <a:latin typeface="Arial"/>
                <a:ea typeface="Arial"/>
                <a:cs typeface="Arial"/>
                <a:sym typeface="Arial"/>
              </a:endParaRPr>
            </a:p>
          </p:txBody>
        </p:sp>
        <p:sp>
          <p:nvSpPr>
            <p:cNvPr id="637" name="Google Shape;637;p36"/>
            <p:cNvSpPr txBox="1"/>
            <p:nvPr/>
          </p:nvSpPr>
          <p:spPr>
            <a:xfrm>
              <a:off x="4099112" y="1763198"/>
              <a:ext cx="1465800" cy="358800"/>
            </a:xfrm>
            <a:prstGeom prst="rect">
              <a:avLst/>
            </a:prstGeom>
            <a:noFill/>
            <a:ln>
              <a:noFill/>
            </a:ln>
          </p:spPr>
          <p:txBody>
            <a:bodyPr spcFirstLastPara="1" wrap="square" lIns="116050" tIns="59400" rIns="0" bIns="58025" anchor="t" anchorCtr="0">
              <a:spAutoFit/>
            </a:bodyPr>
            <a:lstStyle/>
            <a:p>
              <a:pPr marL="0" marR="0" lvl="0" indent="0" algn="l" rtl="0">
                <a:lnSpc>
                  <a:spcPct val="100000"/>
                </a:lnSpc>
                <a:spcBef>
                  <a:spcPts val="0"/>
                </a:spcBef>
                <a:spcAft>
                  <a:spcPts val="0"/>
                </a:spcAft>
                <a:buClr>
                  <a:srgbClr val="3F3F3F"/>
                </a:buClr>
                <a:buSzPts val="1800"/>
                <a:buFont typeface="Arial"/>
                <a:buNone/>
              </a:pPr>
              <a:r>
                <a:rPr lang="en-US" sz="1800" b="0" i="0" u="none" strike="noStrike" cap="none">
                  <a:solidFill>
                    <a:srgbClr val="3F3F3F"/>
                  </a:solidFill>
                  <a:latin typeface="Arial"/>
                  <a:ea typeface="Arial"/>
                  <a:cs typeface="Arial"/>
                  <a:sym typeface="Arial"/>
                </a:rPr>
                <a:t>Some issue</a:t>
              </a:r>
              <a:endParaRPr sz="1800" b="0" i="0" u="none" strike="noStrike" cap="none">
                <a:solidFill>
                  <a:srgbClr val="000000"/>
                </a:solidFill>
                <a:latin typeface="Arial"/>
                <a:ea typeface="Arial"/>
                <a:cs typeface="Arial"/>
                <a:sym typeface="Arial"/>
              </a:endParaRPr>
            </a:p>
          </p:txBody>
        </p:sp>
        <p:cxnSp>
          <p:nvCxnSpPr>
            <p:cNvPr id="638" name="Google Shape;638;p36"/>
            <p:cNvCxnSpPr/>
            <p:nvPr/>
          </p:nvCxnSpPr>
          <p:spPr>
            <a:xfrm>
              <a:off x="3739598" y="2379665"/>
              <a:ext cx="1915084" cy="0"/>
            </a:xfrm>
            <a:prstGeom prst="straightConnector1">
              <a:avLst/>
            </a:prstGeom>
            <a:noFill/>
            <a:ln w="12700" cap="flat" cmpd="sng">
              <a:solidFill>
                <a:srgbClr val="E9E9E9"/>
              </a:solidFill>
              <a:prstDash val="solid"/>
              <a:miter lim="800000"/>
              <a:headEnd type="none" w="sm" len="sm"/>
              <a:tailEnd type="none" w="sm" len="sm"/>
            </a:ln>
          </p:spPr>
        </p:cxnSp>
        <p:sp>
          <p:nvSpPr>
            <p:cNvPr id="639" name="Google Shape;639;p36"/>
            <p:cNvSpPr txBox="1"/>
            <p:nvPr/>
          </p:nvSpPr>
          <p:spPr>
            <a:xfrm>
              <a:off x="4099102" y="2038385"/>
              <a:ext cx="1384800" cy="317100"/>
            </a:xfrm>
            <a:prstGeom prst="rect">
              <a:avLst/>
            </a:prstGeom>
            <a:noFill/>
            <a:ln>
              <a:noFill/>
            </a:ln>
          </p:spPr>
          <p:txBody>
            <a:bodyPr spcFirstLastPara="1" wrap="square" lIns="116050" tIns="59400" rIns="0" bIns="58025" anchor="t" anchorCtr="0">
              <a:spAutoFit/>
            </a:bodyPr>
            <a:lstStyle/>
            <a:p>
              <a:pPr marL="0" marR="0" lvl="0" indent="0" algn="l" rtl="0">
                <a:lnSpc>
                  <a:spcPct val="100000"/>
                </a:lnSpc>
                <a:spcBef>
                  <a:spcPts val="0"/>
                </a:spcBef>
                <a:spcAft>
                  <a:spcPts val="0"/>
                </a:spcAft>
                <a:buClr>
                  <a:srgbClr val="7F7F7F"/>
                </a:buClr>
                <a:buSzPts val="1500"/>
                <a:buFont typeface="Arial"/>
                <a:buNone/>
              </a:pPr>
              <a:r>
                <a:rPr lang="en-US" sz="1500" b="0" i="0" u="none" strike="noStrike" cap="none">
                  <a:solidFill>
                    <a:srgbClr val="7F7F7F"/>
                  </a:solidFill>
                  <a:latin typeface="Arial"/>
                  <a:ea typeface="Arial"/>
                  <a:cs typeface="Arial"/>
                  <a:sym typeface="Arial"/>
                </a:rPr>
                <a:t>Sprint x – 1.1</a:t>
              </a:r>
              <a:endParaRPr sz="1800" b="0" i="0" u="none" strike="noStrike" cap="none">
                <a:solidFill>
                  <a:srgbClr val="000000"/>
                </a:solidFill>
                <a:latin typeface="Arial"/>
                <a:ea typeface="Arial"/>
                <a:cs typeface="Arial"/>
                <a:sym typeface="Arial"/>
              </a:endParaRPr>
            </a:p>
          </p:txBody>
        </p:sp>
        <p:sp>
          <p:nvSpPr>
            <p:cNvPr id="640" name="Google Shape;640;p36"/>
            <p:cNvSpPr/>
            <p:nvPr/>
          </p:nvSpPr>
          <p:spPr>
            <a:xfrm>
              <a:off x="3833759" y="2503258"/>
              <a:ext cx="196138" cy="196138"/>
            </a:xfrm>
            <a:prstGeom prst="ellipse">
              <a:avLst/>
            </a:prstGeom>
            <a:solidFill>
              <a:srgbClr val="80B2D9"/>
            </a:solidFill>
            <a:ln>
              <a:noFill/>
            </a:ln>
          </p:spPr>
          <p:txBody>
            <a:bodyPr spcFirstLastPara="1" wrap="square" lIns="0" tIns="58025" rIns="0" bIns="58025" anchor="ctr" anchorCtr="0">
              <a:noAutofit/>
            </a:bodyPr>
            <a:lstStyle/>
            <a:p>
              <a:pPr marL="0" marR="0" lvl="0" indent="0" algn="ctr" rtl="0">
                <a:lnSpc>
                  <a:spcPct val="100000"/>
                </a:lnSpc>
                <a:spcBef>
                  <a:spcPts val="0"/>
                </a:spcBef>
                <a:spcAft>
                  <a:spcPts val="0"/>
                </a:spcAft>
                <a:buClr>
                  <a:schemeClr val="lt1"/>
                </a:buClr>
                <a:buSzPts val="1400"/>
                <a:buFont typeface="Arial"/>
                <a:buNone/>
              </a:pPr>
              <a:r>
                <a:rPr lang="en-US" sz="1100" b="1" i="0" u="none" strike="noStrike" cap="none">
                  <a:solidFill>
                    <a:schemeClr val="lt1"/>
                  </a:solidFill>
                </a:rPr>
                <a:t>3</a:t>
              </a:r>
              <a:endParaRPr sz="1100" b="1" i="0" u="none" strike="noStrike" cap="none">
                <a:solidFill>
                  <a:srgbClr val="000000"/>
                </a:solidFill>
              </a:endParaRPr>
            </a:p>
          </p:txBody>
        </p:sp>
        <p:sp>
          <p:nvSpPr>
            <p:cNvPr id="641" name="Google Shape;641;p36"/>
            <p:cNvSpPr/>
            <p:nvPr/>
          </p:nvSpPr>
          <p:spPr>
            <a:xfrm>
              <a:off x="4107065" y="2507994"/>
              <a:ext cx="447861" cy="201512"/>
            </a:xfrm>
            <a:prstGeom prst="roundRect">
              <a:avLst>
                <a:gd name="adj" fmla="val 3555"/>
              </a:avLst>
            </a:prstGeom>
            <a:solidFill>
              <a:srgbClr val="A2EFEF"/>
            </a:solidFill>
            <a:ln>
              <a:noFill/>
            </a:ln>
            <a:effectLst>
              <a:outerShdw blurRad="50800" dist="38100" dir="2700000" sx="97000" sy="97000" algn="tl" rotWithShape="0">
                <a:srgbClr val="000000">
                  <a:alpha val="40000"/>
                </a:srgbClr>
              </a:outerShdw>
            </a:effectLst>
          </p:spPr>
          <p:txBody>
            <a:bodyPr spcFirstLastPara="1" wrap="square" lIns="45700" tIns="59400" rIns="45700" bIns="58025" anchor="ctr" anchorCtr="0">
              <a:noAutofit/>
            </a:bodyPr>
            <a:lstStyle/>
            <a:p>
              <a:pPr marL="0" marR="0" lvl="0" indent="0" algn="ctr" rtl="0">
                <a:lnSpc>
                  <a:spcPct val="100000"/>
                </a:lnSpc>
                <a:spcBef>
                  <a:spcPts val="0"/>
                </a:spcBef>
                <a:spcAft>
                  <a:spcPts val="0"/>
                </a:spcAft>
                <a:buClr>
                  <a:srgbClr val="262626"/>
                </a:buClr>
                <a:buSzPts val="1400"/>
                <a:buFont typeface="Arial"/>
                <a:buNone/>
              </a:pPr>
              <a:r>
                <a:rPr lang="en-US" sz="1400" b="0" i="0" u="none" strike="noStrike" cap="none">
                  <a:solidFill>
                    <a:srgbClr val="262626"/>
                  </a:solidFill>
                  <a:latin typeface="Arial"/>
                  <a:ea typeface="Arial"/>
                  <a:cs typeface="Arial"/>
                  <a:sym typeface="Arial"/>
                </a:rPr>
                <a:t>label</a:t>
              </a:r>
              <a:endParaRPr sz="1800" b="0" i="0" u="none" strike="noStrike" cap="none">
                <a:solidFill>
                  <a:srgbClr val="000000"/>
                </a:solidFill>
                <a:latin typeface="Arial"/>
                <a:ea typeface="Arial"/>
                <a:cs typeface="Arial"/>
                <a:sym typeface="Arial"/>
              </a:endParaRPr>
            </a:p>
          </p:txBody>
        </p:sp>
        <p:pic>
          <p:nvPicPr>
            <p:cNvPr id="642" name="Google Shape;642;p36"/>
            <p:cNvPicPr preferRelativeResize="0"/>
            <p:nvPr/>
          </p:nvPicPr>
          <p:blipFill rotWithShape="1">
            <a:blip r:embed="rId4">
              <a:alphaModFix/>
            </a:blip>
            <a:srcRect/>
            <a:stretch/>
          </p:blipFill>
          <p:spPr>
            <a:xfrm>
              <a:off x="3788317" y="1562364"/>
              <a:ext cx="381000" cy="381000"/>
            </a:xfrm>
            <a:prstGeom prst="rect">
              <a:avLst/>
            </a:prstGeom>
            <a:noFill/>
            <a:ln>
              <a:noFill/>
            </a:ln>
          </p:spPr>
        </p:pic>
      </p:grpSp>
      <p:cxnSp>
        <p:nvCxnSpPr>
          <p:cNvPr id="643" name="Google Shape;643;p36"/>
          <p:cNvCxnSpPr>
            <a:stCxn id="615" idx="3"/>
            <a:endCxn id="631" idx="1"/>
          </p:cNvCxnSpPr>
          <p:nvPr/>
        </p:nvCxnSpPr>
        <p:spPr>
          <a:xfrm rot="10800000" flipH="1">
            <a:off x="6491656" y="5869684"/>
            <a:ext cx="752100" cy="5400"/>
          </a:xfrm>
          <a:prstGeom prst="curvedConnector3">
            <a:avLst>
              <a:gd name="adj1" fmla="val 50011"/>
            </a:avLst>
          </a:prstGeom>
          <a:noFill/>
          <a:ln w="19050" cap="flat" cmpd="sng">
            <a:solidFill>
              <a:srgbClr val="BFBFBF"/>
            </a:solidFill>
            <a:prstDash val="solid"/>
            <a:miter lim="800000"/>
            <a:headEnd type="none" w="sm" len="sm"/>
            <a:tailEnd type="triangle" w="med" len="med"/>
          </a:ln>
        </p:spPr>
      </p:cxnSp>
      <p:grpSp>
        <p:nvGrpSpPr>
          <p:cNvPr id="644" name="Google Shape;644;p36"/>
          <p:cNvGrpSpPr/>
          <p:nvPr/>
        </p:nvGrpSpPr>
        <p:grpSpPr>
          <a:xfrm>
            <a:off x="890074" y="4854272"/>
            <a:ext cx="2412681" cy="2042172"/>
            <a:chOff x="3666028" y="1056186"/>
            <a:chExt cx="2063355" cy="1852478"/>
          </a:xfrm>
        </p:grpSpPr>
        <p:sp>
          <p:nvSpPr>
            <p:cNvPr id="616" name="Google Shape;616;p36"/>
            <p:cNvSpPr/>
            <p:nvPr/>
          </p:nvSpPr>
          <p:spPr>
            <a:xfrm>
              <a:off x="3666028" y="1056186"/>
              <a:ext cx="2062223" cy="1852478"/>
            </a:xfrm>
            <a:prstGeom prst="roundRect">
              <a:avLst>
                <a:gd name="adj" fmla="val 286"/>
              </a:avLst>
            </a:prstGeom>
            <a:solidFill>
              <a:srgbClr val="F4F4F4"/>
            </a:solidFill>
            <a:ln w="12700" cap="flat" cmpd="sng">
              <a:solidFill>
                <a:srgbClr val="E9E9E9"/>
              </a:solidFill>
              <a:prstDash val="solid"/>
              <a:miter lim="800000"/>
              <a:headEnd type="none" w="sm" len="sm"/>
              <a:tailEnd type="none" w="sm" len="sm"/>
            </a:ln>
          </p:spPr>
          <p:txBody>
            <a:bodyPr spcFirstLastPara="1" wrap="square" lIns="116050" tIns="58025" rIns="116050" bIns="58025" anchor="t" anchorCtr="0">
              <a:noAutofit/>
            </a:bodyPr>
            <a:lstStyle/>
            <a:p>
              <a:pPr marL="0" marR="0" lvl="0" indent="0" algn="l" rtl="0">
                <a:lnSpc>
                  <a:spcPct val="100000"/>
                </a:lnSpc>
                <a:spcBef>
                  <a:spcPts val="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In progress</a:t>
              </a:r>
              <a:endParaRPr sz="1800" b="0" i="0" u="none" strike="noStrike" cap="none">
                <a:solidFill>
                  <a:srgbClr val="000000"/>
                </a:solidFill>
                <a:latin typeface="Arial"/>
                <a:ea typeface="Arial"/>
                <a:cs typeface="Arial"/>
                <a:sym typeface="Arial"/>
              </a:endParaRPr>
            </a:p>
          </p:txBody>
        </p:sp>
        <p:sp>
          <p:nvSpPr>
            <p:cNvPr id="645" name="Google Shape;645;p36"/>
            <p:cNvSpPr/>
            <p:nvPr/>
          </p:nvSpPr>
          <p:spPr>
            <a:xfrm>
              <a:off x="3737662" y="1491581"/>
              <a:ext cx="1923758" cy="1317072"/>
            </a:xfrm>
            <a:prstGeom prst="roundRect">
              <a:avLst>
                <a:gd name="adj" fmla="val 286"/>
              </a:avLst>
            </a:prstGeom>
            <a:solidFill>
              <a:schemeClr val="lt1"/>
            </a:solidFill>
            <a:ln w="12700" cap="flat" cmpd="sng">
              <a:solidFill>
                <a:srgbClr val="E9E9E9"/>
              </a:solidFill>
              <a:prstDash val="solid"/>
              <a:miter lim="800000"/>
              <a:headEnd type="none" w="sm" len="sm"/>
              <a:tailEnd type="none" w="sm" len="sm"/>
            </a:ln>
          </p:spPr>
          <p:txBody>
            <a:bodyPr spcFirstLastPara="1" wrap="square" lIns="116050" tIns="58025" rIns="116050" bIns="58025"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p:txBody>
        </p:sp>
        <p:cxnSp>
          <p:nvCxnSpPr>
            <p:cNvPr id="646" name="Google Shape;646;p36"/>
            <p:cNvCxnSpPr/>
            <p:nvPr/>
          </p:nvCxnSpPr>
          <p:spPr>
            <a:xfrm>
              <a:off x="3667160" y="1436636"/>
              <a:ext cx="2062223" cy="0"/>
            </a:xfrm>
            <a:prstGeom prst="straightConnector1">
              <a:avLst/>
            </a:prstGeom>
            <a:noFill/>
            <a:ln w="12700" cap="flat" cmpd="sng">
              <a:solidFill>
                <a:srgbClr val="E9E9E9"/>
              </a:solidFill>
              <a:prstDash val="solid"/>
              <a:miter lim="800000"/>
              <a:headEnd type="none" w="sm" len="sm"/>
              <a:tailEnd type="none" w="sm" len="sm"/>
            </a:ln>
          </p:spPr>
        </p:cxnSp>
        <p:pic>
          <p:nvPicPr>
            <p:cNvPr id="647" name="Google Shape;647;p36"/>
            <p:cNvPicPr preferRelativeResize="0"/>
            <p:nvPr/>
          </p:nvPicPr>
          <p:blipFill rotWithShape="1">
            <a:blip r:embed="rId3">
              <a:alphaModFix/>
            </a:blip>
            <a:srcRect/>
            <a:stretch/>
          </p:blipFill>
          <p:spPr>
            <a:xfrm>
              <a:off x="3907614" y="2061195"/>
              <a:ext cx="199451" cy="213698"/>
            </a:xfrm>
            <a:prstGeom prst="rect">
              <a:avLst/>
            </a:prstGeom>
            <a:noFill/>
            <a:ln>
              <a:noFill/>
            </a:ln>
          </p:spPr>
        </p:pic>
        <p:sp>
          <p:nvSpPr>
            <p:cNvPr id="648" name="Google Shape;648;p36"/>
            <p:cNvSpPr txBox="1"/>
            <p:nvPr/>
          </p:nvSpPr>
          <p:spPr>
            <a:xfrm>
              <a:off x="4107065" y="1581258"/>
              <a:ext cx="447900" cy="303000"/>
            </a:xfrm>
            <a:prstGeom prst="rect">
              <a:avLst/>
            </a:prstGeom>
            <a:noFill/>
            <a:ln>
              <a:noFill/>
            </a:ln>
          </p:spPr>
          <p:txBody>
            <a:bodyPr spcFirstLastPara="1" wrap="square" lIns="116050" tIns="59400" rIns="0" bIns="58025" anchor="t" anchorCtr="0">
              <a:spAutoFit/>
            </a:bodyPr>
            <a:lstStyle/>
            <a:p>
              <a:pPr marL="0" marR="0" lvl="0" indent="0" algn="l" rtl="0">
                <a:lnSpc>
                  <a:spcPct val="100000"/>
                </a:lnSpc>
                <a:spcBef>
                  <a:spcPts val="0"/>
                </a:spcBef>
                <a:spcAft>
                  <a:spcPts val="0"/>
                </a:spcAft>
                <a:buClr>
                  <a:srgbClr val="3F3F3F"/>
                </a:buClr>
                <a:buSzPts val="1400"/>
                <a:buFont typeface="Arial"/>
                <a:buNone/>
              </a:pPr>
              <a:r>
                <a:rPr lang="en-US" sz="1400" b="0" i="0" u="none" strike="noStrike" cap="none">
                  <a:solidFill>
                    <a:srgbClr val="3F3F3F"/>
                  </a:solidFill>
                  <a:latin typeface="Arial"/>
                  <a:ea typeface="Arial"/>
                  <a:cs typeface="Arial"/>
                  <a:sym typeface="Arial"/>
                </a:rPr>
                <a:t>repo</a:t>
              </a:r>
              <a:endParaRPr sz="1800" b="0" i="0" u="none" strike="noStrike" cap="none">
                <a:solidFill>
                  <a:srgbClr val="000000"/>
                </a:solidFill>
                <a:latin typeface="Arial"/>
                <a:ea typeface="Arial"/>
                <a:cs typeface="Arial"/>
                <a:sym typeface="Arial"/>
              </a:endParaRPr>
            </a:p>
          </p:txBody>
        </p:sp>
        <p:sp>
          <p:nvSpPr>
            <p:cNvPr id="649" name="Google Shape;649;p36"/>
            <p:cNvSpPr txBox="1"/>
            <p:nvPr/>
          </p:nvSpPr>
          <p:spPr>
            <a:xfrm>
              <a:off x="4458615" y="1563468"/>
              <a:ext cx="447900" cy="358800"/>
            </a:xfrm>
            <a:prstGeom prst="rect">
              <a:avLst/>
            </a:prstGeom>
            <a:noFill/>
            <a:ln>
              <a:noFill/>
            </a:ln>
          </p:spPr>
          <p:txBody>
            <a:bodyPr spcFirstLastPara="1" wrap="square" lIns="116050" tIns="59400" rIns="0" bIns="58025" anchor="t" anchorCtr="0">
              <a:spAutoFit/>
            </a:bodyPr>
            <a:lstStyle/>
            <a:p>
              <a:pPr marL="0" marR="0" lvl="0" indent="0" algn="l" rtl="0">
                <a:lnSpc>
                  <a:spcPct val="100000"/>
                </a:lnSpc>
                <a:spcBef>
                  <a:spcPts val="0"/>
                </a:spcBef>
                <a:spcAft>
                  <a:spcPts val="0"/>
                </a:spcAft>
                <a:buClr>
                  <a:srgbClr val="3F3F3F"/>
                </a:buClr>
                <a:buSzPts val="1800"/>
                <a:buFont typeface="Arial"/>
                <a:buNone/>
              </a:pPr>
              <a:r>
                <a:rPr lang="en-US" sz="1800" b="0" i="0" u="none" strike="noStrike" cap="none">
                  <a:solidFill>
                    <a:srgbClr val="3F3F3F"/>
                  </a:solidFill>
                  <a:latin typeface="Arial"/>
                  <a:ea typeface="Arial"/>
                  <a:cs typeface="Arial"/>
                  <a:sym typeface="Arial"/>
                </a:rPr>
                <a:t>#1</a:t>
              </a:r>
              <a:endParaRPr sz="1800" b="0" i="0" u="none" strike="noStrike" cap="none">
                <a:solidFill>
                  <a:srgbClr val="000000"/>
                </a:solidFill>
                <a:latin typeface="Arial"/>
                <a:ea typeface="Arial"/>
                <a:cs typeface="Arial"/>
                <a:sym typeface="Arial"/>
              </a:endParaRPr>
            </a:p>
          </p:txBody>
        </p:sp>
        <p:sp>
          <p:nvSpPr>
            <p:cNvPr id="650" name="Google Shape;650;p36"/>
            <p:cNvSpPr txBox="1"/>
            <p:nvPr/>
          </p:nvSpPr>
          <p:spPr>
            <a:xfrm>
              <a:off x="4099111" y="1763192"/>
              <a:ext cx="1448400" cy="358800"/>
            </a:xfrm>
            <a:prstGeom prst="rect">
              <a:avLst/>
            </a:prstGeom>
            <a:noFill/>
            <a:ln>
              <a:noFill/>
            </a:ln>
          </p:spPr>
          <p:txBody>
            <a:bodyPr spcFirstLastPara="1" wrap="square" lIns="116050" tIns="59400" rIns="0" bIns="58025" anchor="t" anchorCtr="0">
              <a:spAutoFit/>
            </a:bodyPr>
            <a:lstStyle/>
            <a:p>
              <a:pPr marL="0" marR="0" lvl="0" indent="0" algn="l" rtl="0">
                <a:lnSpc>
                  <a:spcPct val="100000"/>
                </a:lnSpc>
                <a:spcBef>
                  <a:spcPts val="0"/>
                </a:spcBef>
                <a:spcAft>
                  <a:spcPts val="0"/>
                </a:spcAft>
                <a:buClr>
                  <a:srgbClr val="3F3F3F"/>
                </a:buClr>
                <a:buSzPts val="1800"/>
                <a:buFont typeface="Arial"/>
                <a:buNone/>
              </a:pPr>
              <a:r>
                <a:rPr lang="en-US" sz="1800" b="0" i="0" u="none" strike="noStrike" cap="none">
                  <a:solidFill>
                    <a:srgbClr val="3F3F3F"/>
                  </a:solidFill>
                  <a:latin typeface="Arial"/>
                  <a:ea typeface="Arial"/>
                  <a:cs typeface="Arial"/>
                  <a:sym typeface="Arial"/>
                </a:rPr>
                <a:t>Some issue</a:t>
              </a:r>
              <a:endParaRPr sz="1800" b="0" i="0" u="none" strike="noStrike" cap="none">
                <a:solidFill>
                  <a:srgbClr val="000000"/>
                </a:solidFill>
                <a:latin typeface="Arial"/>
                <a:ea typeface="Arial"/>
                <a:cs typeface="Arial"/>
                <a:sym typeface="Arial"/>
              </a:endParaRPr>
            </a:p>
          </p:txBody>
        </p:sp>
        <p:cxnSp>
          <p:nvCxnSpPr>
            <p:cNvPr id="651" name="Google Shape;651;p36"/>
            <p:cNvCxnSpPr/>
            <p:nvPr/>
          </p:nvCxnSpPr>
          <p:spPr>
            <a:xfrm>
              <a:off x="3739598" y="2379665"/>
              <a:ext cx="1915084" cy="0"/>
            </a:xfrm>
            <a:prstGeom prst="straightConnector1">
              <a:avLst/>
            </a:prstGeom>
            <a:noFill/>
            <a:ln w="12700" cap="flat" cmpd="sng">
              <a:solidFill>
                <a:srgbClr val="E9E9E9"/>
              </a:solidFill>
              <a:prstDash val="solid"/>
              <a:miter lim="800000"/>
              <a:headEnd type="none" w="sm" len="sm"/>
              <a:tailEnd type="none" w="sm" len="sm"/>
            </a:ln>
          </p:spPr>
        </p:cxnSp>
        <p:sp>
          <p:nvSpPr>
            <p:cNvPr id="652" name="Google Shape;652;p36"/>
            <p:cNvSpPr txBox="1"/>
            <p:nvPr/>
          </p:nvSpPr>
          <p:spPr>
            <a:xfrm>
              <a:off x="4099102" y="2038385"/>
              <a:ext cx="1384800" cy="317100"/>
            </a:xfrm>
            <a:prstGeom prst="rect">
              <a:avLst/>
            </a:prstGeom>
            <a:noFill/>
            <a:ln>
              <a:noFill/>
            </a:ln>
          </p:spPr>
          <p:txBody>
            <a:bodyPr spcFirstLastPara="1" wrap="square" lIns="116050" tIns="59400" rIns="0" bIns="58025" anchor="t" anchorCtr="0">
              <a:spAutoFit/>
            </a:bodyPr>
            <a:lstStyle/>
            <a:p>
              <a:pPr marL="0" marR="0" lvl="0" indent="0" algn="l" rtl="0">
                <a:lnSpc>
                  <a:spcPct val="100000"/>
                </a:lnSpc>
                <a:spcBef>
                  <a:spcPts val="0"/>
                </a:spcBef>
                <a:spcAft>
                  <a:spcPts val="0"/>
                </a:spcAft>
                <a:buClr>
                  <a:srgbClr val="7F7F7F"/>
                </a:buClr>
                <a:buSzPts val="1500"/>
                <a:buFont typeface="Arial"/>
                <a:buNone/>
              </a:pPr>
              <a:r>
                <a:rPr lang="en-US" sz="1500" b="0" i="0" u="none" strike="noStrike" cap="none">
                  <a:solidFill>
                    <a:srgbClr val="7F7F7F"/>
                  </a:solidFill>
                  <a:latin typeface="Arial"/>
                  <a:ea typeface="Arial"/>
                  <a:cs typeface="Arial"/>
                  <a:sym typeface="Arial"/>
                </a:rPr>
                <a:t>Sprint x – 1.1</a:t>
              </a:r>
              <a:endParaRPr sz="1800" b="0" i="0" u="none" strike="noStrike" cap="none">
                <a:solidFill>
                  <a:srgbClr val="000000"/>
                </a:solidFill>
                <a:latin typeface="Arial"/>
                <a:ea typeface="Arial"/>
                <a:cs typeface="Arial"/>
                <a:sym typeface="Arial"/>
              </a:endParaRPr>
            </a:p>
          </p:txBody>
        </p:sp>
        <p:sp>
          <p:nvSpPr>
            <p:cNvPr id="653" name="Google Shape;653;p36"/>
            <p:cNvSpPr/>
            <p:nvPr/>
          </p:nvSpPr>
          <p:spPr>
            <a:xfrm>
              <a:off x="3833759" y="2503258"/>
              <a:ext cx="196138" cy="196138"/>
            </a:xfrm>
            <a:prstGeom prst="ellipse">
              <a:avLst/>
            </a:prstGeom>
            <a:solidFill>
              <a:srgbClr val="80B2D9"/>
            </a:solidFill>
            <a:ln>
              <a:noFill/>
            </a:ln>
          </p:spPr>
          <p:txBody>
            <a:bodyPr spcFirstLastPara="1" wrap="square" lIns="0" tIns="58025" rIns="0" bIns="58025" anchor="ctr" anchorCtr="0">
              <a:noAutofit/>
            </a:bodyPr>
            <a:lstStyle/>
            <a:p>
              <a:pPr marL="0" marR="0" lvl="0" indent="0" algn="ctr" rtl="0">
                <a:lnSpc>
                  <a:spcPct val="100000"/>
                </a:lnSpc>
                <a:spcBef>
                  <a:spcPts val="0"/>
                </a:spcBef>
                <a:spcAft>
                  <a:spcPts val="0"/>
                </a:spcAft>
                <a:buClr>
                  <a:schemeClr val="lt1"/>
                </a:buClr>
                <a:buSzPts val="1400"/>
                <a:buFont typeface="Arial"/>
                <a:buNone/>
              </a:pPr>
              <a:r>
                <a:rPr lang="en-US" sz="1100" b="0" i="0" u="none" strike="noStrike" cap="none">
                  <a:solidFill>
                    <a:schemeClr val="lt1"/>
                  </a:solidFill>
                  <a:latin typeface="Arial"/>
                  <a:ea typeface="Arial"/>
                  <a:cs typeface="Arial"/>
                  <a:sym typeface="Arial"/>
                </a:rPr>
                <a:t>3</a:t>
              </a:r>
              <a:endParaRPr sz="1100" b="0" i="0" u="none" strike="noStrike" cap="none">
                <a:solidFill>
                  <a:srgbClr val="000000"/>
                </a:solidFill>
                <a:latin typeface="Arial"/>
                <a:ea typeface="Arial"/>
                <a:cs typeface="Arial"/>
                <a:sym typeface="Arial"/>
              </a:endParaRPr>
            </a:p>
          </p:txBody>
        </p:sp>
        <p:sp>
          <p:nvSpPr>
            <p:cNvPr id="654" name="Google Shape;654;p36"/>
            <p:cNvSpPr/>
            <p:nvPr/>
          </p:nvSpPr>
          <p:spPr>
            <a:xfrm>
              <a:off x="4107065" y="2507994"/>
              <a:ext cx="447861" cy="201512"/>
            </a:xfrm>
            <a:prstGeom prst="roundRect">
              <a:avLst>
                <a:gd name="adj" fmla="val 3555"/>
              </a:avLst>
            </a:prstGeom>
            <a:solidFill>
              <a:srgbClr val="A2EFEF"/>
            </a:solidFill>
            <a:ln>
              <a:noFill/>
            </a:ln>
            <a:effectLst>
              <a:outerShdw blurRad="50800" dist="38100" dir="2700000" sx="97000" sy="97000" algn="tl" rotWithShape="0">
                <a:srgbClr val="000000">
                  <a:alpha val="40000"/>
                </a:srgbClr>
              </a:outerShdw>
            </a:effectLst>
          </p:spPr>
          <p:txBody>
            <a:bodyPr spcFirstLastPara="1" wrap="square" lIns="45700" tIns="59400" rIns="45700" bIns="58025" anchor="ctr" anchorCtr="0">
              <a:noAutofit/>
            </a:bodyPr>
            <a:lstStyle/>
            <a:p>
              <a:pPr marL="0" marR="0" lvl="0" indent="0" algn="ctr" rtl="0">
                <a:lnSpc>
                  <a:spcPct val="100000"/>
                </a:lnSpc>
                <a:spcBef>
                  <a:spcPts val="0"/>
                </a:spcBef>
                <a:spcAft>
                  <a:spcPts val="0"/>
                </a:spcAft>
                <a:buClr>
                  <a:srgbClr val="262626"/>
                </a:buClr>
                <a:buSzPts val="1400"/>
                <a:buFont typeface="Arial"/>
                <a:buNone/>
              </a:pPr>
              <a:r>
                <a:rPr lang="en-US" sz="1400" b="0" i="0" u="none" strike="noStrike" cap="none">
                  <a:solidFill>
                    <a:srgbClr val="262626"/>
                  </a:solidFill>
                  <a:latin typeface="Arial"/>
                  <a:ea typeface="Arial"/>
                  <a:cs typeface="Arial"/>
                  <a:sym typeface="Arial"/>
                </a:rPr>
                <a:t>label</a:t>
              </a:r>
              <a:endParaRPr sz="1800" b="0" i="0" u="none" strike="noStrike" cap="none">
                <a:solidFill>
                  <a:srgbClr val="000000"/>
                </a:solidFill>
                <a:latin typeface="Arial"/>
                <a:ea typeface="Arial"/>
                <a:cs typeface="Arial"/>
                <a:sym typeface="Arial"/>
              </a:endParaRPr>
            </a:p>
          </p:txBody>
        </p:sp>
        <p:pic>
          <p:nvPicPr>
            <p:cNvPr id="655" name="Google Shape;655;p36"/>
            <p:cNvPicPr preferRelativeResize="0"/>
            <p:nvPr/>
          </p:nvPicPr>
          <p:blipFill rotWithShape="1">
            <a:blip r:embed="rId4">
              <a:alphaModFix/>
            </a:blip>
            <a:srcRect/>
            <a:stretch/>
          </p:blipFill>
          <p:spPr>
            <a:xfrm>
              <a:off x="3788317" y="1562364"/>
              <a:ext cx="381000" cy="381000"/>
            </a:xfrm>
            <a:prstGeom prst="rect">
              <a:avLst/>
            </a:prstGeom>
            <a:noFill/>
            <a:ln>
              <a:noFill/>
            </a:ln>
          </p:spPr>
        </p:pic>
      </p:grpSp>
      <p:sp>
        <p:nvSpPr>
          <p:cNvPr id="656" name="Google Shape;656;p36"/>
          <p:cNvSpPr txBox="1"/>
          <p:nvPr/>
        </p:nvSpPr>
        <p:spPr>
          <a:xfrm>
            <a:off x="3536767" y="5781741"/>
            <a:ext cx="341400" cy="215400"/>
          </a:xfrm>
          <a:prstGeom prst="rect">
            <a:avLst/>
          </a:prstGeom>
          <a:solidFill>
            <a:srgbClr val="C78F38">
              <a:alpha val="78431"/>
            </a:srgbClr>
          </a:solidFill>
          <a:ln w="9525" cap="flat" cmpd="sng">
            <a:solidFill>
              <a:srgbClr val="BFBFBF"/>
            </a:solidFill>
            <a:prstDash val="solid"/>
            <a:round/>
            <a:headEnd type="none" w="sm" len="sm"/>
            <a:tailEnd type="none" w="sm" len="sm"/>
          </a:ln>
        </p:spPr>
        <p:txBody>
          <a:bodyPr spcFirstLastPara="1" wrap="square" lIns="0" tIns="0" rIns="0" bIns="0" anchor="t" anchorCtr="0">
            <a:spAutoFit/>
          </a:bodyPr>
          <a:lstStyle/>
          <a:p>
            <a:pPr marL="0" marR="0" lvl="0" indent="0" algn="ctr" rtl="0">
              <a:lnSpc>
                <a:spcPct val="100000"/>
              </a:lnSpc>
              <a:spcBef>
                <a:spcPts val="0"/>
              </a:spcBef>
              <a:spcAft>
                <a:spcPts val="0"/>
              </a:spcAft>
              <a:buClr>
                <a:schemeClr val="lt1"/>
              </a:buClr>
              <a:buSzPts val="1400"/>
              <a:buFont typeface="Arial"/>
              <a:buNone/>
            </a:pPr>
            <a:r>
              <a:rPr lang="en-US" sz="1400" b="0" i="0" u="none" strike="noStrike" cap="none">
                <a:solidFill>
                  <a:schemeClr val="lt1"/>
                </a:solidFill>
                <a:latin typeface="Arial"/>
                <a:ea typeface="Arial"/>
                <a:cs typeface="Arial"/>
                <a:sym typeface="Arial"/>
              </a:rPr>
              <a:t>PO</a:t>
            </a:r>
            <a:endParaRPr sz="1800" b="0" i="0" u="none" strike="noStrike" cap="none">
              <a:solidFill>
                <a:srgbClr val="000000"/>
              </a:solidFill>
              <a:latin typeface="Arial"/>
              <a:ea typeface="Arial"/>
              <a:cs typeface="Arial"/>
              <a:sym typeface="Arial"/>
            </a:endParaRPr>
          </a:p>
        </p:txBody>
      </p:sp>
      <p:sp>
        <p:nvSpPr>
          <p:cNvPr id="657" name="Google Shape;657;p36"/>
          <p:cNvSpPr txBox="1"/>
          <p:nvPr/>
        </p:nvSpPr>
        <p:spPr>
          <a:xfrm>
            <a:off x="6673707" y="5769755"/>
            <a:ext cx="341400" cy="215400"/>
          </a:xfrm>
          <a:prstGeom prst="rect">
            <a:avLst/>
          </a:prstGeom>
          <a:solidFill>
            <a:srgbClr val="C78F38">
              <a:alpha val="78431"/>
            </a:srgbClr>
          </a:solidFill>
          <a:ln w="9525" cap="flat" cmpd="sng">
            <a:solidFill>
              <a:srgbClr val="BFBFBF"/>
            </a:solidFill>
            <a:prstDash val="solid"/>
            <a:round/>
            <a:headEnd type="none" w="sm" len="sm"/>
            <a:tailEnd type="none" w="sm" len="sm"/>
          </a:ln>
        </p:spPr>
        <p:txBody>
          <a:bodyPr spcFirstLastPara="1" wrap="square" lIns="0" tIns="0" rIns="0" bIns="0" anchor="t" anchorCtr="0">
            <a:spAutoFit/>
          </a:bodyPr>
          <a:lstStyle/>
          <a:p>
            <a:pPr marL="0" marR="0" lvl="0" indent="0" algn="ctr" rtl="0">
              <a:lnSpc>
                <a:spcPct val="100000"/>
              </a:lnSpc>
              <a:spcBef>
                <a:spcPts val="0"/>
              </a:spcBef>
              <a:spcAft>
                <a:spcPts val="0"/>
              </a:spcAft>
              <a:buClr>
                <a:schemeClr val="lt1"/>
              </a:buClr>
              <a:buSzPts val="1400"/>
              <a:buFont typeface="Arial"/>
              <a:buNone/>
            </a:pPr>
            <a:r>
              <a:rPr lang="en-US" sz="1400" b="0" i="0" u="none" strike="noStrike" cap="none">
                <a:solidFill>
                  <a:schemeClr val="lt1"/>
                </a:solidFill>
                <a:latin typeface="Arial"/>
                <a:ea typeface="Arial"/>
                <a:cs typeface="Arial"/>
                <a:sym typeface="Arial"/>
              </a:rPr>
              <a:t>PO</a:t>
            </a:r>
            <a:endParaRPr sz="1800" b="0" i="0" u="none" strike="noStrike" cap="none">
              <a:solidFill>
                <a:srgbClr val="000000"/>
              </a:solidFill>
              <a:latin typeface="Arial"/>
              <a:ea typeface="Arial"/>
              <a:cs typeface="Arial"/>
              <a:sym typeface="Arial"/>
            </a:endParaRPr>
          </a:p>
        </p:txBody>
      </p:sp>
      <p:sp>
        <p:nvSpPr>
          <p:cNvPr id="658" name="Google Shape;658;p36"/>
          <p:cNvSpPr txBox="1"/>
          <p:nvPr/>
        </p:nvSpPr>
        <p:spPr>
          <a:xfrm>
            <a:off x="447419" y="399309"/>
            <a:ext cx="7928700" cy="568500"/>
          </a:xfrm>
          <a:prstGeom prst="rect">
            <a:avLst/>
          </a:prstGeom>
          <a:noFill/>
          <a:ln>
            <a:noFill/>
          </a:ln>
        </p:spPr>
        <p:txBody>
          <a:bodyPr spcFirstLastPara="1" wrap="square" lIns="116050" tIns="58025" rIns="116050" bIns="58025" anchor="t" anchorCtr="0">
            <a:noAutofit/>
          </a:bodyPr>
          <a:lstStyle/>
          <a:p>
            <a:pPr marL="0" marR="0" lvl="0" indent="0" algn="l" rtl="0">
              <a:lnSpc>
                <a:spcPct val="90000"/>
              </a:lnSpc>
              <a:spcBef>
                <a:spcPts val="0"/>
              </a:spcBef>
              <a:spcAft>
                <a:spcPts val="0"/>
              </a:spcAft>
              <a:buClr>
                <a:srgbClr val="3F3E3F"/>
              </a:buClr>
              <a:buSzPts val="4100"/>
              <a:buFont typeface="Barlow Condensed SemiBold"/>
              <a:buNone/>
            </a:pPr>
            <a:r>
              <a:rPr lang="en-US" sz="4100">
                <a:solidFill>
                  <a:srgbClr val="3F3E3F"/>
                </a:solidFill>
                <a:latin typeface="Barlow Condensed SemiBold"/>
                <a:ea typeface="Barlow Condensed SemiBold"/>
                <a:cs typeface="Barlow Condensed SemiBold"/>
                <a:sym typeface="Barlow Condensed SemiBold"/>
              </a:rPr>
              <a:t>DESIGN APPROVAL</a:t>
            </a:r>
            <a:endParaRPr sz="1800"/>
          </a:p>
        </p:txBody>
      </p:sp>
      <p:sp>
        <p:nvSpPr>
          <p:cNvPr id="659" name="Google Shape;659;p36"/>
          <p:cNvSpPr txBox="1"/>
          <p:nvPr/>
        </p:nvSpPr>
        <p:spPr>
          <a:xfrm>
            <a:off x="447425" y="1113300"/>
            <a:ext cx="9735300" cy="2893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a:solidFill>
                  <a:schemeClr val="dk1"/>
                </a:solidFill>
              </a:rPr>
              <a:t>The story is coded, checked in and on a test system waiting for design and product owner approval.  The functionality, configuration options, on-screen text, messages, language, styling and end-user experience will be considered.  </a:t>
            </a:r>
            <a:endParaRPr sz="1600">
              <a:solidFill>
                <a:schemeClr val="dk1"/>
              </a:solidFill>
            </a:endParaRPr>
          </a:p>
          <a:p>
            <a:pPr marL="0" lvl="0" indent="0" algn="l" rtl="0">
              <a:spcBef>
                <a:spcPts val="0"/>
              </a:spcBef>
              <a:spcAft>
                <a:spcPts val="0"/>
              </a:spcAft>
              <a:buNone/>
            </a:pPr>
            <a:endParaRPr sz="1600">
              <a:solidFill>
                <a:schemeClr val="dk1"/>
              </a:solidFill>
            </a:endParaRPr>
          </a:p>
          <a:p>
            <a:pPr marL="0" lvl="0" indent="0" algn="l" rtl="0">
              <a:spcBef>
                <a:spcPts val="0"/>
              </a:spcBef>
              <a:spcAft>
                <a:spcPts val="0"/>
              </a:spcAft>
              <a:buNone/>
            </a:pPr>
            <a:r>
              <a:rPr lang="en-US" sz="1600">
                <a:solidFill>
                  <a:schemeClr val="dk1"/>
                </a:solidFill>
              </a:rPr>
              <a:t>If the product owner have feedback regarding anything that is not right, they will add their comments and feedback to the story and move it back into in-progress.   </a:t>
            </a:r>
            <a:endParaRPr sz="1600">
              <a:solidFill>
                <a:schemeClr val="dk1"/>
              </a:solidFill>
            </a:endParaRPr>
          </a:p>
          <a:p>
            <a:pPr marL="0" lvl="0" indent="0" algn="l" rtl="0">
              <a:spcBef>
                <a:spcPts val="0"/>
              </a:spcBef>
              <a:spcAft>
                <a:spcPts val="0"/>
              </a:spcAft>
              <a:buNone/>
            </a:pPr>
            <a:endParaRPr sz="1600">
              <a:solidFill>
                <a:schemeClr val="dk1"/>
              </a:solidFill>
            </a:endParaRPr>
          </a:p>
          <a:p>
            <a:pPr marL="0" lvl="0" indent="0" algn="l" rtl="0">
              <a:spcBef>
                <a:spcPts val="0"/>
              </a:spcBef>
              <a:spcAft>
                <a:spcPts val="0"/>
              </a:spcAft>
              <a:buNone/>
            </a:pPr>
            <a:r>
              <a:rPr lang="en-US" sz="1600">
                <a:solidFill>
                  <a:schemeClr val="dk1"/>
                </a:solidFill>
              </a:rPr>
              <a:t>Sometimes there will be times where the feedback is significant enough to warrant being broken out into a new story - in this case, the product team will raise a new story and it will be triaged and prioritised just like any other story - it should NOT be assumed that the overspill story is to be worked on immediately just because it was highlighted by a in-progress story in the current sprint.</a:t>
            </a:r>
            <a:endParaRPr sz="1600">
              <a:solidFill>
                <a:schemeClr val="dk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grpSp>
        <p:nvGrpSpPr>
          <p:cNvPr id="664" name="Google Shape;664;p37"/>
          <p:cNvGrpSpPr/>
          <p:nvPr/>
        </p:nvGrpSpPr>
        <p:grpSpPr>
          <a:xfrm>
            <a:off x="7092670" y="2680919"/>
            <a:ext cx="2412681" cy="2042172"/>
            <a:chOff x="3666028" y="1056186"/>
            <a:chExt cx="2063355" cy="1852478"/>
          </a:xfrm>
        </p:grpSpPr>
        <p:sp>
          <p:nvSpPr>
            <p:cNvPr id="665" name="Google Shape;665;p37"/>
            <p:cNvSpPr/>
            <p:nvPr/>
          </p:nvSpPr>
          <p:spPr>
            <a:xfrm>
              <a:off x="3666028" y="1056186"/>
              <a:ext cx="2062223" cy="1852478"/>
            </a:xfrm>
            <a:prstGeom prst="roundRect">
              <a:avLst>
                <a:gd name="adj" fmla="val 286"/>
              </a:avLst>
            </a:prstGeom>
            <a:solidFill>
              <a:srgbClr val="F4F4F4"/>
            </a:solidFill>
            <a:ln w="12700" cap="flat" cmpd="sng">
              <a:solidFill>
                <a:srgbClr val="E9E9E9"/>
              </a:solidFill>
              <a:prstDash val="solid"/>
              <a:miter lim="800000"/>
              <a:headEnd type="none" w="sm" len="sm"/>
              <a:tailEnd type="none" w="sm" len="sm"/>
            </a:ln>
          </p:spPr>
          <p:txBody>
            <a:bodyPr spcFirstLastPara="1" wrap="square" lIns="116050" tIns="58025" rIns="116050" bIns="58025" anchor="t" anchorCtr="0">
              <a:noAutofit/>
            </a:bodyPr>
            <a:lstStyle/>
            <a:p>
              <a:pPr marL="0" marR="0" lvl="0" indent="0" algn="l" rtl="0">
                <a:lnSpc>
                  <a:spcPct val="100000"/>
                </a:lnSpc>
                <a:spcBef>
                  <a:spcPts val="0"/>
                </a:spcBef>
                <a:spcAft>
                  <a:spcPts val="0"/>
                </a:spcAft>
                <a:buClr>
                  <a:schemeClr val="dk1"/>
                </a:buClr>
                <a:buSzPts val="1500"/>
                <a:buFont typeface="Arial"/>
                <a:buNone/>
              </a:pPr>
              <a:r>
                <a:rPr lang="en-US" sz="1500" b="0" i="0" u="none" strike="noStrike" cap="none">
                  <a:solidFill>
                    <a:schemeClr val="dk1"/>
                  </a:solidFill>
                  <a:latin typeface="Arial"/>
                  <a:ea typeface="Arial"/>
                  <a:cs typeface="Arial"/>
                  <a:sym typeface="Arial"/>
                </a:rPr>
                <a:t>Pending release to prod</a:t>
              </a:r>
              <a:endParaRPr sz="1800" b="0" i="0" u="none" strike="noStrike" cap="none">
                <a:solidFill>
                  <a:srgbClr val="000000"/>
                </a:solidFill>
                <a:latin typeface="Arial"/>
                <a:ea typeface="Arial"/>
                <a:cs typeface="Arial"/>
                <a:sym typeface="Arial"/>
              </a:endParaRPr>
            </a:p>
          </p:txBody>
        </p:sp>
        <p:sp>
          <p:nvSpPr>
            <p:cNvPr id="666" name="Google Shape;666;p37"/>
            <p:cNvSpPr/>
            <p:nvPr/>
          </p:nvSpPr>
          <p:spPr>
            <a:xfrm>
              <a:off x="3737662" y="1491581"/>
              <a:ext cx="1923758" cy="1317072"/>
            </a:xfrm>
            <a:prstGeom prst="roundRect">
              <a:avLst>
                <a:gd name="adj" fmla="val 286"/>
              </a:avLst>
            </a:prstGeom>
            <a:solidFill>
              <a:schemeClr val="lt1"/>
            </a:solidFill>
            <a:ln w="12700" cap="flat" cmpd="sng">
              <a:solidFill>
                <a:srgbClr val="E9E9E9"/>
              </a:solidFill>
              <a:prstDash val="solid"/>
              <a:miter lim="800000"/>
              <a:headEnd type="none" w="sm" len="sm"/>
              <a:tailEnd type="none" w="sm" len="sm"/>
            </a:ln>
          </p:spPr>
          <p:txBody>
            <a:bodyPr spcFirstLastPara="1" wrap="square" lIns="116050" tIns="58025" rIns="116050" bIns="58025"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p:txBody>
        </p:sp>
        <p:cxnSp>
          <p:nvCxnSpPr>
            <p:cNvPr id="667" name="Google Shape;667;p37"/>
            <p:cNvCxnSpPr/>
            <p:nvPr/>
          </p:nvCxnSpPr>
          <p:spPr>
            <a:xfrm>
              <a:off x="3667160" y="1436636"/>
              <a:ext cx="2062223" cy="0"/>
            </a:xfrm>
            <a:prstGeom prst="straightConnector1">
              <a:avLst/>
            </a:prstGeom>
            <a:noFill/>
            <a:ln w="12700" cap="flat" cmpd="sng">
              <a:solidFill>
                <a:srgbClr val="E9E9E9"/>
              </a:solidFill>
              <a:prstDash val="solid"/>
              <a:miter lim="800000"/>
              <a:headEnd type="none" w="sm" len="sm"/>
              <a:tailEnd type="none" w="sm" len="sm"/>
            </a:ln>
          </p:spPr>
        </p:cxnSp>
        <p:pic>
          <p:nvPicPr>
            <p:cNvPr id="668" name="Google Shape;668;p37"/>
            <p:cNvPicPr preferRelativeResize="0"/>
            <p:nvPr/>
          </p:nvPicPr>
          <p:blipFill rotWithShape="1">
            <a:blip r:embed="rId3">
              <a:alphaModFix/>
            </a:blip>
            <a:srcRect/>
            <a:stretch/>
          </p:blipFill>
          <p:spPr>
            <a:xfrm>
              <a:off x="3907614" y="2061195"/>
              <a:ext cx="199451" cy="213698"/>
            </a:xfrm>
            <a:prstGeom prst="rect">
              <a:avLst/>
            </a:prstGeom>
            <a:noFill/>
            <a:ln>
              <a:noFill/>
            </a:ln>
          </p:spPr>
        </p:pic>
        <p:sp>
          <p:nvSpPr>
            <p:cNvPr id="669" name="Google Shape;669;p37"/>
            <p:cNvSpPr txBox="1"/>
            <p:nvPr/>
          </p:nvSpPr>
          <p:spPr>
            <a:xfrm>
              <a:off x="4107065" y="1581258"/>
              <a:ext cx="447900" cy="303000"/>
            </a:xfrm>
            <a:prstGeom prst="rect">
              <a:avLst/>
            </a:prstGeom>
            <a:noFill/>
            <a:ln>
              <a:noFill/>
            </a:ln>
          </p:spPr>
          <p:txBody>
            <a:bodyPr spcFirstLastPara="1" wrap="square" lIns="116050" tIns="59400" rIns="0" bIns="58025" anchor="t" anchorCtr="0">
              <a:spAutoFit/>
            </a:bodyPr>
            <a:lstStyle/>
            <a:p>
              <a:pPr marL="0" marR="0" lvl="0" indent="0" algn="l" rtl="0">
                <a:lnSpc>
                  <a:spcPct val="100000"/>
                </a:lnSpc>
                <a:spcBef>
                  <a:spcPts val="0"/>
                </a:spcBef>
                <a:spcAft>
                  <a:spcPts val="0"/>
                </a:spcAft>
                <a:buClr>
                  <a:srgbClr val="3F3F3F"/>
                </a:buClr>
                <a:buSzPts val="1400"/>
                <a:buFont typeface="Arial"/>
                <a:buNone/>
              </a:pPr>
              <a:r>
                <a:rPr lang="en-US" sz="1400" b="0" i="0" u="none" strike="noStrike" cap="none">
                  <a:solidFill>
                    <a:srgbClr val="3F3F3F"/>
                  </a:solidFill>
                  <a:latin typeface="Arial"/>
                  <a:ea typeface="Arial"/>
                  <a:cs typeface="Arial"/>
                  <a:sym typeface="Arial"/>
                </a:rPr>
                <a:t>repo</a:t>
              </a:r>
              <a:endParaRPr sz="1800" b="0" i="0" u="none" strike="noStrike" cap="none">
                <a:solidFill>
                  <a:srgbClr val="000000"/>
                </a:solidFill>
                <a:latin typeface="Arial"/>
                <a:ea typeface="Arial"/>
                <a:cs typeface="Arial"/>
                <a:sym typeface="Arial"/>
              </a:endParaRPr>
            </a:p>
          </p:txBody>
        </p:sp>
        <p:sp>
          <p:nvSpPr>
            <p:cNvPr id="670" name="Google Shape;670;p37"/>
            <p:cNvSpPr txBox="1"/>
            <p:nvPr/>
          </p:nvSpPr>
          <p:spPr>
            <a:xfrm>
              <a:off x="4458615" y="1563468"/>
              <a:ext cx="447900" cy="358800"/>
            </a:xfrm>
            <a:prstGeom prst="rect">
              <a:avLst/>
            </a:prstGeom>
            <a:noFill/>
            <a:ln>
              <a:noFill/>
            </a:ln>
          </p:spPr>
          <p:txBody>
            <a:bodyPr spcFirstLastPara="1" wrap="square" lIns="116050" tIns="59400" rIns="0" bIns="58025" anchor="t" anchorCtr="0">
              <a:spAutoFit/>
            </a:bodyPr>
            <a:lstStyle/>
            <a:p>
              <a:pPr marL="0" marR="0" lvl="0" indent="0" algn="l" rtl="0">
                <a:lnSpc>
                  <a:spcPct val="100000"/>
                </a:lnSpc>
                <a:spcBef>
                  <a:spcPts val="0"/>
                </a:spcBef>
                <a:spcAft>
                  <a:spcPts val="0"/>
                </a:spcAft>
                <a:buClr>
                  <a:srgbClr val="3F3F3F"/>
                </a:buClr>
                <a:buSzPts val="1800"/>
                <a:buFont typeface="Arial"/>
                <a:buNone/>
              </a:pPr>
              <a:r>
                <a:rPr lang="en-US" sz="1800" b="0" i="0" u="none" strike="noStrike" cap="none">
                  <a:solidFill>
                    <a:srgbClr val="3F3F3F"/>
                  </a:solidFill>
                  <a:latin typeface="Arial"/>
                  <a:ea typeface="Arial"/>
                  <a:cs typeface="Arial"/>
                  <a:sym typeface="Arial"/>
                </a:rPr>
                <a:t>#1</a:t>
              </a:r>
              <a:endParaRPr sz="1800" b="0" i="0" u="none" strike="noStrike" cap="none">
                <a:solidFill>
                  <a:srgbClr val="000000"/>
                </a:solidFill>
                <a:latin typeface="Arial"/>
                <a:ea typeface="Arial"/>
                <a:cs typeface="Arial"/>
                <a:sym typeface="Arial"/>
              </a:endParaRPr>
            </a:p>
          </p:txBody>
        </p:sp>
        <p:sp>
          <p:nvSpPr>
            <p:cNvPr id="671" name="Google Shape;671;p37"/>
            <p:cNvSpPr txBox="1"/>
            <p:nvPr/>
          </p:nvSpPr>
          <p:spPr>
            <a:xfrm>
              <a:off x="4099102" y="1763201"/>
              <a:ext cx="1043100" cy="610200"/>
            </a:xfrm>
            <a:prstGeom prst="rect">
              <a:avLst/>
            </a:prstGeom>
            <a:noFill/>
            <a:ln>
              <a:noFill/>
            </a:ln>
          </p:spPr>
          <p:txBody>
            <a:bodyPr spcFirstLastPara="1" wrap="square" lIns="116050" tIns="59400" rIns="0" bIns="58025" anchor="t" anchorCtr="0">
              <a:spAutoFit/>
            </a:bodyPr>
            <a:lstStyle/>
            <a:p>
              <a:pPr marL="0" marR="0" lvl="0" indent="0" algn="l" rtl="0">
                <a:lnSpc>
                  <a:spcPct val="100000"/>
                </a:lnSpc>
                <a:spcBef>
                  <a:spcPts val="0"/>
                </a:spcBef>
                <a:spcAft>
                  <a:spcPts val="0"/>
                </a:spcAft>
                <a:buClr>
                  <a:srgbClr val="3F3F3F"/>
                </a:buClr>
                <a:buSzPts val="1800"/>
                <a:buFont typeface="Arial"/>
                <a:buNone/>
              </a:pPr>
              <a:r>
                <a:rPr lang="en-US" sz="1800" b="0" i="0" u="none" strike="noStrike" cap="none">
                  <a:solidFill>
                    <a:srgbClr val="3F3F3F"/>
                  </a:solidFill>
                  <a:latin typeface="Arial"/>
                  <a:ea typeface="Arial"/>
                  <a:cs typeface="Arial"/>
                  <a:sym typeface="Arial"/>
                </a:rPr>
                <a:t>Some issue</a:t>
              </a:r>
              <a:endParaRPr sz="1800" b="0" i="0" u="none" strike="noStrike" cap="none">
                <a:solidFill>
                  <a:srgbClr val="000000"/>
                </a:solidFill>
                <a:latin typeface="Arial"/>
                <a:ea typeface="Arial"/>
                <a:cs typeface="Arial"/>
                <a:sym typeface="Arial"/>
              </a:endParaRPr>
            </a:p>
          </p:txBody>
        </p:sp>
        <p:cxnSp>
          <p:nvCxnSpPr>
            <p:cNvPr id="672" name="Google Shape;672;p37"/>
            <p:cNvCxnSpPr/>
            <p:nvPr/>
          </p:nvCxnSpPr>
          <p:spPr>
            <a:xfrm>
              <a:off x="3739598" y="2379665"/>
              <a:ext cx="1915084" cy="0"/>
            </a:xfrm>
            <a:prstGeom prst="straightConnector1">
              <a:avLst/>
            </a:prstGeom>
            <a:noFill/>
            <a:ln w="12700" cap="flat" cmpd="sng">
              <a:solidFill>
                <a:srgbClr val="E9E9E9"/>
              </a:solidFill>
              <a:prstDash val="solid"/>
              <a:miter lim="800000"/>
              <a:headEnd type="none" w="sm" len="sm"/>
              <a:tailEnd type="none" w="sm" len="sm"/>
            </a:ln>
          </p:spPr>
        </p:cxnSp>
        <p:sp>
          <p:nvSpPr>
            <p:cNvPr id="673" name="Google Shape;673;p37"/>
            <p:cNvSpPr txBox="1"/>
            <p:nvPr/>
          </p:nvSpPr>
          <p:spPr>
            <a:xfrm>
              <a:off x="4099102" y="2038385"/>
              <a:ext cx="1384800" cy="317100"/>
            </a:xfrm>
            <a:prstGeom prst="rect">
              <a:avLst/>
            </a:prstGeom>
            <a:noFill/>
            <a:ln>
              <a:noFill/>
            </a:ln>
          </p:spPr>
          <p:txBody>
            <a:bodyPr spcFirstLastPara="1" wrap="square" lIns="116050" tIns="59400" rIns="0" bIns="58025" anchor="t" anchorCtr="0">
              <a:spAutoFit/>
            </a:bodyPr>
            <a:lstStyle/>
            <a:p>
              <a:pPr marL="0" marR="0" lvl="0" indent="0" algn="l" rtl="0">
                <a:lnSpc>
                  <a:spcPct val="100000"/>
                </a:lnSpc>
                <a:spcBef>
                  <a:spcPts val="0"/>
                </a:spcBef>
                <a:spcAft>
                  <a:spcPts val="0"/>
                </a:spcAft>
                <a:buClr>
                  <a:srgbClr val="7F7F7F"/>
                </a:buClr>
                <a:buSzPts val="1500"/>
                <a:buFont typeface="Arial"/>
                <a:buNone/>
              </a:pPr>
              <a:r>
                <a:rPr lang="en-US" sz="1500" b="0" i="0" u="none" strike="noStrike" cap="none">
                  <a:solidFill>
                    <a:srgbClr val="7F7F7F"/>
                  </a:solidFill>
                  <a:latin typeface="Arial"/>
                  <a:ea typeface="Arial"/>
                  <a:cs typeface="Arial"/>
                  <a:sym typeface="Arial"/>
                </a:rPr>
                <a:t>Sprint x – 1.1</a:t>
              </a:r>
              <a:endParaRPr sz="1800" b="0" i="0" u="none" strike="noStrike" cap="none">
                <a:solidFill>
                  <a:srgbClr val="000000"/>
                </a:solidFill>
                <a:latin typeface="Arial"/>
                <a:ea typeface="Arial"/>
                <a:cs typeface="Arial"/>
                <a:sym typeface="Arial"/>
              </a:endParaRPr>
            </a:p>
          </p:txBody>
        </p:sp>
        <p:sp>
          <p:nvSpPr>
            <p:cNvPr id="674" name="Google Shape;674;p37"/>
            <p:cNvSpPr/>
            <p:nvPr/>
          </p:nvSpPr>
          <p:spPr>
            <a:xfrm>
              <a:off x="3833759" y="2503258"/>
              <a:ext cx="196138" cy="196138"/>
            </a:xfrm>
            <a:prstGeom prst="ellipse">
              <a:avLst/>
            </a:prstGeom>
            <a:solidFill>
              <a:srgbClr val="5E60BB"/>
            </a:solidFill>
            <a:ln>
              <a:noFill/>
            </a:ln>
          </p:spPr>
          <p:txBody>
            <a:bodyPr spcFirstLastPara="1" wrap="square" lIns="116050" tIns="58025" rIns="116050" bIns="58025" anchor="ctr" anchorCtr="0">
              <a:noAutofit/>
            </a:bodyPr>
            <a:lstStyle/>
            <a:p>
              <a:pPr marL="0" marR="0" lvl="0" indent="0" algn="ctr" rtl="0">
                <a:lnSpc>
                  <a:spcPct val="100000"/>
                </a:lnSpc>
                <a:spcBef>
                  <a:spcPts val="0"/>
                </a:spcBef>
                <a:spcAft>
                  <a:spcPts val="0"/>
                </a:spcAft>
                <a:buClr>
                  <a:schemeClr val="lt1"/>
                </a:buClr>
                <a:buSzPts val="1400"/>
                <a:buFont typeface="Arial"/>
                <a:buNone/>
              </a:pPr>
              <a:r>
                <a:rPr lang="en-US" sz="1400" b="0" i="0" u="none" strike="noStrike" cap="none">
                  <a:solidFill>
                    <a:schemeClr val="lt1"/>
                  </a:solidFill>
                  <a:latin typeface="Arial"/>
                  <a:ea typeface="Arial"/>
                  <a:cs typeface="Arial"/>
                  <a:sym typeface="Arial"/>
                </a:rPr>
                <a:t>3</a:t>
              </a:r>
              <a:endParaRPr sz="1800" b="0" i="0" u="none" strike="noStrike" cap="none">
                <a:solidFill>
                  <a:srgbClr val="000000"/>
                </a:solidFill>
                <a:latin typeface="Arial"/>
                <a:ea typeface="Arial"/>
                <a:cs typeface="Arial"/>
                <a:sym typeface="Arial"/>
              </a:endParaRPr>
            </a:p>
          </p:txBody>
        </p:sp>
        <p:sp>
          <p:nvSpPr>
            <p:cNvPr id="675" name="Google Shape;675;p37"/>
            <p:cNvSpPr/>
            <p:nvPr/>
          </p:nvSpPr>
          <p:spPr>
            <a:xfrm>
              <a:off x="4107065" y="2507994"/>
              <a:ext cx="447861" cy="201512"/>
            </a:xfrm>
            <a:prstGeom prst="roundRect">
              <a:avLst>
                <a:gd name="adj" fmla="val 3555"/>
              </a:avLst>
            </a:prstGeom>
            <a:solidFill>
              <a:srgbClr val="A2EFEF"/>
            </a:solidFill>
            <a:ln>
              <a:noFill/>
            </a:ln>
            <a:effectLst>
              <a:outerShdw blurRad="50800" dist="38100" dir="2700000" sx="97000" sy="97000" algn="tl" rotWithShape="0">
                <a:srgbClr val="000000">
                  <a:alpha val="40000"/>
                </a:srgbClr>
              </a:outerShdw>
            </a:effectLst>
          </p:spPr>
          <p:txBody>
            <a:bodyPr spcFirstLastPara="1" wrap="square" lIns="45700" tIns="59400" rIns="45700" bIns="58025" anchor="ctr" anchorCtr="0">
              <a:noAutofit/>
            </a:bodyPr>
            <a:lstStyle/>
            <a:p>
              <a:pPr marL="0" marR="0" lvl="0" indent="0" algn="ctr" rtl="0">
                <a:lnSpc>
                  <a:spcPct val="100000"/>
                </a:lnSpc>
                <a:spcBef>
                  <a:spcPts val="0"/>
                </a:spcBef>
                <a:spcAft>
                  <a:spcPts val="0"/>
                </a:spcAft>
                <a:buClr>
                  <a:srgbClr val="262626"/>
                </a:buClr>
                <a:buSzPts val="1400"/>
                <a:buFont typeface="Arial"/>
                <a:buNone/>
              </a:pPr>
              <a:r>
                <a:rPr lang="en-US" sz="1400" b="0" i="0" u="none" strike="noStrike" cap="none">
                  <a:solidFill>
                    <a:srgbClr val="262626"/>
                  </a:solidFill>
                  <a:latin typeface="Arial"/>
                  <a:ea typeface="Arial"/>
                  <a:cs typeface="Arial"/>
                  <a:sym typeface="Arial"/>
                </a:rPr>
                <a:t>label</a:t>
              </a:r>
              <a:endParaRPr sz="1800" b="0" i="0" u="none" strike="noStrike" cap="none">
                <a:solidFill>
                  <a:srgbClr val="000000"/>
                </a:solidFill>
                <a:latin typeface="Arial"/>
                <a:ea typeface="Arial"/>
                <a:cs typeface="Arial"/>
                <a:sym typeface="Arial"/>
              </a:endParaRPr>
            </a:p>
          </p:txBody>
        </p:sp>
        <p:pic>
          <p:nvPicPr>
            <p:cNvPr id="676" name="Google Shape;676;p37"/>
            <p:cNvPicPr preferRelativeResize="0"/>
            <p:nvPr/>
          </p:nvPicPr>
          <p:blipFill rotWithShape="1">
            <a:blip r:embed="rId4">
              <a:alphaModFix/>
            </a:blip>
            <a:srcRect/>
            <a:stretch/>
          </p:blipFill>
          <p:spPr>
            <a:xfrm>
              <a:off x="3788317" y="1562364"/>
              <a:ext cx="381000" cy="381000"/>
            </a:xfrm>
            <a:prstGeom prst="rect">
              <a:avLst/>
            </a:prstGeom>
            <a:noFill/>
            <a:ln>
              <a:noFill/>
            </a:ln>
          </p:spPr>
        </p:pic>
      </p:grpSp>
      <p:cxnSp>
        <p:nvCxnSpPr>
          <p:cNvPr id="677" name="Google Shape;677;p37"/>
          <p:cNvCxnSpPr>
            <a:stCxn id="678" idx="1"/>
            <a:endCxn id="679" idx="3"/>
          </p:cNvCxnSpPr>
          <p:nvPr/>
        </p:nvCxnSpPr>
        <p:spPr>
          <a:xfrm flipH="1">
            <a:off x="3317222" y="4046284"/>
            <a:ext cx="778800" cy="600"/>
          </a:xfrm>
          <a:prstGeom prst="curvedConnector3">
            <a:avLst>
              <a:gd name="adj1" fmla="val 50009"/>
            </a:avLst>
          </a:prstGeom>
          <a:noFill/>
          <a:ln w="19050" cap="flat" cmpd="sng">
            <a:solidFill>
              <a:srgbClr val="BFBFBF"/>
            </a:solidFill>
            <a:prstDash val="solid"/>
            <a:miter lim="800000"/>
            <a:headEnd type="none" w="sm" len="sm"/>
            <a:tailEnd type="triangle" w="med" len="med"/>
          </a:ln>
        </p:spPr>
      </p:cxnSp>
      <p:grpSp>
        <p:nvGrpSpPr>
          <p:cNvPr id="680" name="Google Shape;680;p37"/>
          <p:cNvGrpSpPr/>
          <p:nvPr/>
        </p:nvGrpSpPr>
        <p:grpSpPr>
          <a:xfrm>
            <a:off x="4096022" y="3025198"/>
            <a:ext cx="2411357" cy="2042172"/>
            <a:chOff x="3220583" y="2744193"/>
            <a:chExt cx="2062223" cy="1852478"/>
          </a:xfrm>
        </p:grpSpPr>
        <p:grpSp>
          <p:nvGrpSpPr>
            <p:cNvPr id="681" name="Google Shape;681;p37"/>
            <p:cNvGrpSpPr/>
            <p:nvPr/>
          </p:nvGrpSpPr>
          <p:grpSpPr>
            <a:xfrm>
              <a:off x="3220583" y="2744193"/>
              <a:ext cx="2062223" cy="1852478"/>
              <a:chOff x="3962785" y="1105875"/>
              <a:chExt cx="2062223" cy="1852478"/>
            </a:xfrm>
          </p:grpSpPr>
          <p:sp>
            <p:nvSpPr>
              <p:cNvPr id="678" name="Google Shape;678;p37"/>
              <p:cNvSpPr/>
              <p:nvPr/>
            </p:nvSpPr>
            <p:spPr>
              <a:xfrm>
                <a:off x="3962785" y="1105875"/>
                <a:ext cx="2062223" cy="1852478"/>
              </a:xfrm>
              <a:prstGeom prst="roundRect">
                <a:avLst>
                  <a:gd name="adj" fmla="val 286"/>
                </a:avLst>
              </a:prstGeom>
              <a:solidFill>
                <a:srgbClr val="F4F4F4"/>
              </a:solidFill>
              <a:ln w="31750" cap="flat" cmpd="sng">
                <a:solidFill>
                  <a:srgbClr val="826994"/>
                </a:solidFill>
                <a:prstDash val="solid"/>
                <a:miter lim="800000"/>
                <a:headEnd type="none" w="sm" len="sm"/>
                <a:tailEnd type="none" w="sm" len="sm"/>
              </a:ln>
            </p:spPr>
            <p:txBody>
              <a:bodyPr spcFirstLastPara="1" wrap="square" lIns="116050" tIns="58025" rIns="116050" bIns="58025" anchor="t" anchorCtr="0">
                <a:noAutofit/>
              </a:bodyPr>
              <a:lstStyle/>
              <a:p>
                <a:pPr marL="0" marR="0" lvl="0" indent="0" algn="l" rtl="0">
                  <a:lnSpc>
                    <a:spcPct val="100000"/>
                  </a:lnSpc>
                  <a:spcBef>
                    <a:spcPts val="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QA</a:t>
                </a:r>
                <a:endParaRPr sz="1800" b="0" i="0" u="none" strike="noStrike" cap="none">
                  <a:solidFill>
                    <a:srgbClr val="000000"/>
                  </a:solidFill>
                  <a:latin typeface="Arial"/>
                  <a:ea typeface="Arial"/>
                  <a:cs typeface="Arial"/>
                  <a:sym typeface="Arial"/>
                </a:endParaRPr>
              </a:p>
            </p:txBody>
          </p:sp>
          <p:sp>
            <p:nvSpPr>
              <p:cNvPr id="682" name="Google Shape;682;p37"/>
              <p:cNvSpPr/>
              <p:nvPr/>
            </p:nvSpPr>
            <p:spPr>
              <a:xfrm>
                <a:off x="4033287" y="1552737"/>
                <a:ext cx="1923758" cy="1317072"/>
              </a:xfrm>
              <a:prstGeom prst="roundRect">
                <a:avLst>
                  <a:gd name="adj" fmla="val 286"/>
                </a:avLst>
              </a:prstGeom>
              <a:solidFill>
                <a:schemeClr val="lt1"/>
              </a:solidFill>
              <a:ln w="12700" cap="flat" cmpd="sng">
                <a:solidFill>
                  <a:srgbClr val="E9E9E9"/>
                </a:solidFill>
                <a:prstDash val="solid"/>
                <a:miter lim="800000"/>
                <a:headEnd type="none" w="sm" len="sm"/>
                <a:tailEnd type="none" w="sm" len="sm"/>
              </a:ln>
            </p:spPr>
            <p:txBody>
              <a:bodyPr spcFirstLastPara="1" wrap="square" lIns="116050" tIns="58025" rIns="116050" bIns="58025"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p:txBody>
          </p:sp>
          <p:cxnSp>
            <p:nvCxnSpPr>
              <p:cNvPr id="683" name="Google Shape;683;p37"/>
              <p:cNvCxnSpPr/>
              <p:nvPr/>
            </p:nvCxnSpPr>
            <p:spPr>
              <a:xfrm>
                <a:off x="3987150" y="1497792"/>
                <a:ext cx="2021058" cy="0"/>
              </a:xfrm>
              <a:prstGeom prst="straightConnector1">
                <a:avLst/>
              </a:prstGeom>
              <a:noFill/>
              <a:ln w="12700" cap="flat" cmpd="sng">
                <a:solidFill>
                  <a:srgbClr val="E9E9E9"/>
                </a:solidFill>
                <a:prstDash val="solid"/>
                <a:miter lim="800000"/>
                <a:headEnd type="none" w="sm" len="sm"/>
                <a:tailEnd type="none" w="sm" len="sm"/>
              </a:ln>
            </p:spPr>
          </p:cxnSp>
          <p:pic>
            <p:nvPicPr>
              <p:cNvPr id="684" name="Google Shape;684;p37"/>
              <p:cNvPicPr preferRelativeResize="0"/>
              <p:nvPr/>
            </p:nvPicPr>
            <p:blipFill rotWithShape="1">
              <a:blip r:embed="rId3">
                <a:alphaModFix/>
              </a:blip>
              <a:srcRect/>
              <a:stretch/>
            </p:blipFill>
            <p:spPr>
              <a:xfrm>
                <a:off x="4203239" y="2122351"/>
                <a:ext cx="199451" cy="213698"/>
              </a:xfrm>
              <a:prstGeom prst="rect">
                <a:avLst/>
              </a:prstGeom>
              <a:noFill/>
              <a:ln>
                <a:noFill/>
              </a:ln>
            </p:spPr>
          </p:pic>
          <p:sp>
            <p:nvSpPr>
              <p:cNvPr id="685" name="Google Shape;685;p37"/>
              <p:cNvSpPr txBox="1"/>
              <p:nvPr/>
            </p:nvSpPr>
            <p:spPr>
              <a:xfrm>
                <a:off x="4402690" y="1642414"/>
                <a:ext cx="447900" cy="303000"/>
              </a:xfrm>
              <a:prstGeom prst="rect">
                <a:avLst/>
              </a:prstGeom>
              <a:noFill/>
              <a:ln>
                <a:noFill/>
              </a:ln>
            </p:spPr>
            <p:txBody>
              <a:bodyPr spcFirstLastPara="1" wrap="square" lIns="116050" tIns="59400" rIns="0" bIns="58025" anchor="t" anchorCtr="0">
                <a:spAutoFit/>
              </a:bodyPr>
              <a:lstStyle/>
              <a:p>
                <a:pPr marL="0" marR="0" lvl="0" indent="0" algn="l" rtl="0">
                  <a:lnSpc>
                    <a:spcPct val="100000"/>
                  </a:lnSpc>
                  <a:spcBef>
                    <a:spcPts val="0"/>
                  </a:spcBef>
                  <a:spcAft>
                    <a:spcPts val="0"/>
                  </a:spcAft>
                  <a:buClr>
                    <a:srgbClr val="3F3F3F"/>
                  </a:buClr>
                  <a:buSzPts val="1400"/>
                  <a:buFont typeface="Arial"/>
                  <a:buNone/>
                </a:pPr>
                <a:r>
                  <a:rPr lang="en-US" sz="1400" b="0" i="0" u="none" strike="noStrike" cap="none">
                    <a:solidFill>
                      <a:srgbClr val="3F3F3F"/>
                    </a:solidFill>
                    <a:latin typeface="Arial"/>
                    <a:ea typeface="Arial"/>
                    <a:cs typeface="Arial"/>
                    <a:sym typeface="Arial"/>
                  </a:rPr>
                  <a:t>repo</a:t>
                </a:r>
                <a:endParaRPr sz="1800" b="0" i="0" u="none" strike="noStrike" cap="none">
                  <a:solidFill>
                    <a:srgbClr val="000000"/>
                  </a:solidFill>
                  <a:latin typeface="Arial"/>
                  <a:ea typeface="Arial"/>
                  <a:cs typeface="Arial"/>
                  <a:sym typeface="Arial"/>
                </a:endParaRPr>
              </a:p>
            </p:txBody>
          </p:sp>
          <p:sp>
            <p:nvSpPr>
              <p:cNvPr id="686" name="Google Shape;686;p37"/>
              <p:cNvSpPr txBox="1"/>
              <p:nvPr/>
            </p:nvSpPr>
            <p:spPr>
              <a:xfrm>
                <a:off x="4754240" y="1624624"/>
                <a:ext cx="447900" cy="358800"/>
              </a:xfrm>
              <a:prstGeom prst="rect">
                <a:avLst/>
              </a:prstGeom>
              <a:noFill/>
              <a:ln>
                <a:noFill/>
              </a:ln>
            </p:spPr>
            <p:txBody>
              <a:bodyPr spcFirstLastPara="1" wrap="square" lIns="116050" tIns="59400" rIns="0" bIns="58025" anchor="t" anchorCtr="0">
                <a:spAutoFit/>
              </a:bodyPr>
              <a:lstStyle/>
              <a:p>
                <a:pPr marL="0" marR="0" lvl="0" indent="0" algn="l" rtl="0">
                  <a:lnSpc>
                    <a:spcPct val="100000"/>
                  </a:lnSpc>
                  <a:spcBef>
                    <a:spcPts val="0"/>
                  </a:spcBef>
                  <a:spcAft>
                    <a:spcPts val="0"/>
                  </a:spcAft>
                  <a:buClr>
                    <a:srgbClr val="3F3F3F"/>
                  </a:buClr>
                  <a:buSzPts val="1800"/>
                  <a:buFont typeface="Arial"/>
                  <a:buNone/>
                </a:pPr>
                <a:r>
                  <a:rPr lang="en-US" sz="1800" b="0" i="0" u="none" strike="noStrike" cap="none">
                    <a:solidFill>
                      <a:srgbClr val="3F3F3F"/>
                    </a:solidFill>
                    <a:latin typeface="Arial"/>
                    <a:ea typeface="Arial"/>
                    <a:cs typeface="Arial"/>
                    <a:sym typeface="Arial"/>
                  </a:rPr>
                  <a:t>#1</a:t>
                </a:r>
                <a:endParaRPr sz="1800" b="0" i="0" u="none" strike="noStrike" cap="none">
                  <a:solidFill>
                    <a:srgbClr val="000000"/>
                  </a:solidFill>
                  <a:latin typeface="Arial"/>
                  <a:ea typeface="Arial"/>
                  <a:cs typeface="Arial"/>
                  <a:sym typeface="Arial"/>
                </a:endParaRPr>
              </a:p>
            </p:txBody>
          </p:sp>
          <p:sp>
            <p:nvSpPr>
              <p:cNvPr id="687" name="Google Shape;687;p37"/>
              <p:cNvSpPr txBox="1"/>
              <p:nvPr/>
            </p:nvSpPr>
            <p:spPr>
              <a:xfrm>
                <a:off x="4394738" y="1824354"/>
                <a:ext cx="1509600" cy="358800"/>
              </a:xfrm>
              <a:prstGeom prst="rect">
                <a:avLst/>
              </a:prstGeom>
              <a:noFill/>
              <a:ln>
                <a:noFill/>
              </a:ln>
            </p:spPr>
            <p:txBody>
              <a:bodyPr spcFirstLastPara="1" wrap="square" lIns="116050" tIns="59400" rIns="0" bIns="58025" anchor="t" anchorCtr="0">
                <a:spAutoFit/>
              </a:bodyPr>
              <a:lstStyle/>
              <a:p>
                <a:pPr marL="0" marR="0" lvl="0" indent="0" algn="l" rtl="0">
                  <a:lnSpc>
                    <a:spcPct val="100000"/>
                  </a:lnSpc>
                  <a:spcBef>
                    <a:spcPts val="0"/>
                  </a:spcBef>
                  <a:spcAft>
                    <a:spcPts val="0"/>
                  </a:spcAft>
                  <a:buClr>
                    <a:srgbClr val="3F3F3F"/>
                  </a:buClr>
                  <a:buSzPts val="1800"/>
                  <a:buFont typeface="Arial"/>
                  <a:buNone/>
                </a:pPr>
                <a:r>
                  <a:rPr lang="en-US" sz="1800" b="0" i="0" u="none" strike="noStrike" cap="none">
                    <a:solidFill>
                      <a:srgbClr val="3F3F3F"/>
                    </a:solidFill>
                    <a:latin typeface="Arial"/>
                    <a:ea typeface="Arial"/>
                    <a:cs typeface="Arial"/>
                    <a:sym typeface="Arial"/>
                  </a:rPr>
                  <a:t>Some issue</a:t>
                </a:r>
                <a:endParaRPr sz="1800" b="0" i="0" u="none" strike="noStrike" cap="none">
                  <a:solidFill>
                    <a:srgbClr val="000000"/>
                  </a:solidFill>
                  <a:latin typeface="Arial"/>
                  <a:ea typeface="Arial"/>
                  <a:cs typeface="Arial"/>
                  <a:sym typeface="Arial"/>
                </a:endParaRPr>
              </a:p>
            </p:txBody>
          </p:sp>
          <p:cxnSp>
            <p:nvCxnSpPr>
              <p:cNvPr id="688" name="Google Shape;688;p37"/>
              <p:cNvCxnSpPr/>
              <p:nvPr/>
            </p:nvCxnSpPr>
            <p:spPr>
              <a:xfrm>
                <a:off x="4035223" y="2440821"/>
                <a:ext cx="1915084" cy="0"/>
              </a:xfrm>
              <a:prstGeom prst="straightConnector1">
                <a:avLst/>
              </a:prstGeom>
              <a:noFill/>
              <a:ln w="12700" cap="flat" cmpd="sng">
                <a:solidFill>
                  <a:srgbClr val="E9E9E9"/>
                </a:solidFill>
                <a:prstDash val="solid"/>
                <a:miter lim="800000"/>
                <a:headEnd type="none" w="sm" len="sm"/>
                <a:tailEnd type="none" w="sm" len="sm"/>
              </a:ln>
            </p:spPr>
          </p:cxnSp>
          <p:sp>
            <p:nvSpPr>
              <p:cNvPr id="689" name="Google Shape;689;p37"/>
              <p:cNvSpPr txBox="1"/>
              <p:nvPr/>
            </p:nvSpPr>
            <p:spPr>
              <a:xfrm>
                <a:off x="4394727" y="2099541"/>
                <a:ext cx="1384800" cy="317100"/>
              </a:xfrm>
              <a:prstGeom prst="rect">
                <a:avLst/>
              </a:prstGeom>
              <a:noFill/>
              <a:ln>
                <a:noFill/>
              </a:ln>
            </p:spPr>
            <p:txBody>
              <a:bodyPr spcFirstLastPara="1" wrap="square" lIns="116050" tIns="59400" rIns="0" bIns="58025" anchor="t" anchorCtr="0">
                <a:spAutoFit/>
              </a:bodyPr>
              <a:lstStyle/>
              <a:p>
                <a:pPr marL="0" marR="0" lvl="0" indent="0" algn="l" rtl="0">
                  <a:lnSpc>
                    <a:spcPct val="100000"/>
                  </a:lnSpc>
                  <a:spcBef>
                    <a:spcPts val="0"/>
                  </a:spcBef>
                  <a:spcAft>
                    <a:spcPts val="0"/>
                  </a:spcAft>
                  <a:buClr>
                    <a:srgbClr val="7F7F7F"/>
                  </a:buClr>
                  <a:buSzPts val="1500"/>
                  <a:buFont typeface="Arial"/>
                  <a:buNone/>
                </a:pPr>
                <a:r>
                  <a:rPr lang="en-US" sz="1500" b="0" i="0" u="none" strike="noStrike" cap="none">
                    <a:solidFill>
                      <a:srgbClr val="7F7F7F"/>
                    </a:solidFill>
                    <a:latin typeface="Arial"/>
                    <a:ea typeface="Arial"/>
                    <a:cs typeface="Arial"/>
                    <a:sym typeface="Arial"/>
                  </a:rPr>
                  <a:t>Sprint x – 1.1</a:t>
                </a:r>
                <a:endParaRPr sz="1800" b="0" i="0" u="none" strike="noStrike" cap="none">
                  <a:solidFill>
                    <a:srgbClr val="000000"/>
                  </a:solidFill>
                  <a:latin typeface="Arial"/>
                  <a:ea typeface="Arial"/>
                  <a:cs typeface="Arial"/>
                  <a:sym typeface="Arial"/>
                </a:endParaRPr>
              </a:p>
            </p:txBody>
          </p:sp>
          <p:sp>
            <p:nvSpPr>
              <p:cNvPr id="690" name="Google Shape;690;p37"/>
              <p:cNvSpPr/>
              <p:nvPr/>
            </p:nvSpPr>
            <p:spPr>
              <a:xfrm>
                <a:off x="4129384" y="2564414"/>
                <a:ext cx="196138" cy="196138"/>
              </a:xfrm>
              <a:prstGeom prst="ellipse">
                <a:avLst/>
              </a:prstGeom>
              <a:solidFill>
                <a:srgbClr val="80B2D9"/>
              </a:solidFill>
              <a:ln>
                <a:noFill/>
              </a:ln>
            </p:spPr>
            <p:txBody>
              <a:bodyPr spcFirstLastPara="1" wrap="square" lIns="0" tIns="58025" rIns="0" bIns="58025" anchor="ctr" anchorCtr="0">
                <a:noAutofit/>
              </a:bodyPr>
              <a:lstStyle/>
              <a:p>
                <a:pPr marL="0" marR="0" lvl="0" indent="0" algn="ctr" rtl="0">
                  <a:lnSpc>
                    <a:spcPct val="100000"/>
                  </a:lnSpc>
                  <a:spcBef>
                    <a:spcPts val="0"/>
                  </a:spcBef>
                  <a:spcAft>
                    <a:spcPts val="0"/>
                  </a:spcAft>
                  <a:buClr>
                    <a:schemeClr val="lt1"/>
                  </a:buClr>
                  <a:buSzPts val="1400"/>
                  <a:buFont typeface="Arial"/>
                  <a:buNone/>
                </a:pPr>
                <a:r>
                  <a:rPr lang="en-US" sz="1100" b="1" i="0" u="none" strike="noStrike" cap="none">
                    <a:solidFill>
                      <a:schemeClr val="lt1"/>
                    </a:solidFill>
                  </a:rPr>
                  <a:t>3</a:t>
                </a:r>
                <a:endParaRPr sz="1100" b="1" i="0" u="none" strike="noStrike" cap="none">
                  <a:solidFill>
                    <a:srgbClr val="000000"/>
                  </a:solidFill>
                </a:endParaRPr>
              </a:p>
            </p:txBody>
          </p:sp>
          <p:sp>
            <p:nvSpPr>
              <p:cNvPr id="691" name="Google Shape;691;p37"/>
              <p:cNvSpPr/>
              <p:nvPr/>
            </p:nvSpPr>
            <p:spPr>
              <a:xfrm>
                <a:off x="4402690" y="2569150"/>
                <a:ext cx="447861" cy="201512"/>
              </a:xfrm>
              <a:prstGeom prst="roundRect">
                <a:avLst>
                  <a:gd name="adj" fmla="val 3555"/>
                </a:avLst>
              </a:prstGeom>
              <a:solidFill>
                <a:srgbClr val="A2EFEF"/>
              </a:solidFill>
              <a:ln>
                <a:noFill/>
              </a:ln>
              <a:effectLst>
                <a:outerShdw blurRad="50800" dist="38100" dir="2700000" sx="97000" sy="97000" algn="tl" rotWithShape="0">
                  <a:srgbClr val="000000">
                    <a:alpha val="40000"/>
                  </a:srgbClr>
                </a:outerShdw>
              </a:effectLst>
            </p:spPr>
            <p:txBody>
              <a:bodyPr spcFirstLastPara="1" wrap="square" lIns="45700" tIns="59400" rIns="45700" bIns="58025" anchor="ctr" anchorCtr="0">
                <a:noAutofit/>
              </a:bodyPr>
              <a:lstStyle/>
              <a:p>
                <a:pPr marL="0" marR="0" lvl="0" indent="0" algn="ctr" rtl="0">
                  <a:lnSpc>
                    <a:spcPct val="100000"/>
                  </a:lnSpc>
                  <a:spcBef>
                    <a:spcPts val="0"/>
                  </a:spcBef>
                  <a:spcAft>
                    <a:spcPts val="0"/>
                  </a:spcAft>
                  <a:buClr>
                    <a:srgbClr val="262626"/>
                  </a:buClr>
                  <a:buSzPts val="1400"/>
                  <a:buFont typeface="Arial"/>
                  <a:buNone/>
                </a:pPr>
                <a:r>
                  <a:rPr lang="en-US" sz="1400" b="0" i="0" u="none" strike="noStrike" cap="none">
                    <a:solidFill>
                      <a:srgbClr val="262626"/>
                    </a:solidFill>
                    <a:latin typeface="Arial"/>
                    <a:ea typeface="Arial"/>
                    <a:cs typeface="Arial"/>
                    <a:sym typeface="Arial"/>
                  </a:rPr>
                  <a:t>label</a:t>
                </a:r>
                <a:endParaRPr sz="1800" b="0" i="0" u="none" strike="noStrike" cap="none">
                  <a:solidFill>
                    <a:srgbClr val="000000"/>
                  </a:solidFill>
                  <a:latin typeface="Arial"/>
                  <a:ea typeface="Arial"/>
                  <a:cs typeface="Arial"/>
                  <a:sym typeface="Arial"/>
                </a:endParaRPr>
              </a:p>
            </p:txBody>
          </p:sp>
        </p:grpSp>
        <p:pic>
          <p:nvPicPr>
            <p:cNvPr id="692" name="Google Shape;692;p37"/>
            <p:cNvPicPr preferRelativeResize="0"/>
            <p:nvPr/>
          </p:nvPicPr>
          <p:blipFill rotWithShape="1">
            <a:blip r:embed="rId4">
              <a:alphaModFix/>
            </a:blip>
            <a:srcRect/>
            <a:stretch/>
          </p:blipFill>
          <p:spPr>
            <a:xfrm>
              <a:off x="3358525" y="3240580"/>
              <a:ext cx="381000" cy="381000"/>
            </a:xfrm>
            <a:prstGeom prst="rect">
              <a:avLst/>
            </a:prstGeom>
            <a:noFill/>
            <a:ln>
              <a:noFill/>
            </a:ln>
          </p:spPr>
        </p:pic>
      </p:grpSp>
      <p:grpSp>
        <p:nvGrpSpPr>
          <p:cNvPr id="693" name="Google Shape;693;p37"/>
          <p:cNvGrpSpPr/>
          <p:nvPr/>
        </p:nvGrpSpPr>
        <p:grpSpPr>
          <a:xfrm>
            <a:off x="7259622" y="3019715"/>
            <a:ext cx="2412681" cy="2042172"/>
            <a:chOff x="3666028" y="1056186"/>
            <a:chExt cx="2063355" cy="1852478"/>
          </a:xfrm>
        </p:grpSpPr>
        <p:sp>
          <p:nvSpPr>
            <p:cNvPr id="694" name="Google Shape;694;p37"/>
            <p:cNvSpPr/>
            <p:nvPr/>
          </p:nvSpPr>
          <p:spPr>
            <a:xfrm>
              <a:off x="3666028" y="1056186"/>
              <a:ext cx="2062223" cy="1852478"/>
            </a:xfrm>
            <a:prstGeom prst="roundRect">
              <a:avLst>
                <a:gd name="adj" fmla="val 286"/>
              </a:avLst>
            </a:prstGeom>
            <a:solidFill>
              <a:srgbClr val="F4F4F4"/>
            </a:solidFill>
            <a:ln w="12700" cap="flat" cmpd="sng">
              <a:solidFill>
                <a:srgbClr val="E9E9E9"/>
              </a:solidFill>
              <a:prstDash val="solid"/>
              <a:miter lim="800000"/>
              <a:headEnd type="none" w="sm" len="sm"/>
              <a:tailEnd type="none" w="sm" len="sm"/>
            </a:ln>
          </p:spPr>
          <p:txBody>
            <a:bodyPr spcFirstLastPara="1" wrap="square" lIns="116050" tIns="58025" rIns="116050" bIns="58025" anchor="t" anchorCtr="0">
              <a:noAutofit/>
            </a:bodyPr>
            <a:lstStyle/>
            <a:p>
              <a:pPr marL="0" marR="0" lvl="0" indent="0" algn="l" rtl="0">
                <a:lnSpc>
                  <a:spcPct val="100000"/>
                </a:lnSpc>
                <a:spcBef>
                  <a:spcPts val="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Closed</a:t>
              </a:r>
              <a:endParaRPr sz="1800" b="0" i="0" u="none" strike="noStrike" cap="none">
                <a:solidFill>
                  <a:srgbClr val="000000"/>
                </a:solidFill>
                <a:latin typeface="Arial"/>
                <a:ea typeface="Arial"/>
                <a:cs typeface="Arial"/>
                <a:sym typeface="Arial"/>
              </a:endParaRPr>
            </a:p>
          </p:txBody>
        </p:sp>
        <p:sp>
          <p:nvSpPr>
            <p:cNvPr id="695" name="Google Shape;695;p37"/>
            <p:cNvSpPr/>
            <p:nvPr/>
          </p:nvSpPr>
          <p:spPr>
            <a:xfrm>
              <a:off x="3737662" y="1491581"/>
              <a:ext cx="1923758" cy="1317072"/>
            </a:xfrm>
            <a:prstGeom prst="roundRect">
              <a:avLst>
                <a:gd name="adj" fmla="val 286"/>
              </a:avLst>
            </a:prstGeom>
            <a:solidFill>
              <a:schemeClr val="lt1"/>
            </a:solidFill>
            <a:ln w="12700" cap="flat" cmpd="sng">
              <a:solidFill>
                <a:srgbClr val="E9E9E9"/>
              </a:solidFill>
              <a:prstDash val="solid"/>
              <a:miter lim="800000"/>
              <a:headEnd type="none" w="sm" len="sm"/>
              <a:tailEnd type="none" w="sm" len="sm"/>
            </a:ln>
          </p:spPr>
          <p:txBody>
            <a:bodyPr spcFirstLastPara="1" wrap="square" lIns="116050" tIns="58025" rIns="116050" bIns="58025"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p:txBody>
        </p:sp>
        <p:cxnSp>
          <p:nvCxnSpPr>
            <p:cNvPr id="696" name="Google Shape;696;p37"/>
            <p:cNvCxnSpPr/>
            <p:nvPr/>
          </p:nvCxnSpPr>
          <p:spPr>
            <a:xfrm>
              <a:off x="3667160" y="1436636"/>
              <a:ext cx="2062223" cy="0"/>
            </a:xfrm>
            <a:prstGeom prst="straightConnector1">
              <a:avLst/>
            </a:prstGeom>
            <a:noFill/>
            <a:ln w="12700" cap="flat" cmpd="sng">
              <a:solidFill>
                <a:srgbClr val="E9E9E9"/>
              </a:solidFill>
              <a:prstDash val="solid"/>
              <a:miter lim="800000"/>
              <a:headEnd type="none" w="sm" len="sm"/>
              <a:tailEnd type="none" w="sm" len="sm"/>
            </a:ln>
          </p:spPr>
        </p:cxnSp>
        <p:pic>
          <p:nvPicPr>
            <p:cNvPr id="697" name="Google Shape;697;p37"/>
            <p:cNvPicPr preferRelativeResize="0"/>
            <p:nvPr/>
          </p:nvPicPr>
          <p:blipFill rotWithShape="1">
            <a:blip r:embed="rId3">
              <a:alphaModFix/>
            </a:blip>
            <a:srcRect/>
            <a:stretch/>
          </p:blipFill>
          <p:spPr>
            <a:xfrm>
              <a:off x="3907614" y="2061195"/>
              <a:ext cx="199451" cy="213698"/>
            </a:xfrm>
            <a:prstGeom prst="rect">
              <a:avLst/>
            </a:prstGeom>
            <a:noFill/>
            <a:ln>
              <a:noFill/>
            </a:ln>
          </p:spPr>
        </p:pic>
        <p:sp>
          <p:nvSpPr>
            <p:cNvPr id="698" name="Google Shape;698;p37"/>
            <p:cNvSpPr txBox="1"/>
            <p:nvPr/>
          </p:nvSpPr>
          <p:spPr>
            <a:xfrm>
              <a:off x="4107065" y="1581258"/>
              <a:ext cx="447900" cy="303000"/>
            </a:xfrm>
            <a:prstGeom prst="rect">
              <a:avLst/>
            </a:prstGeom>
            <a:noFill/>
            <a:ln>
              <a:noFill/>
            </a:ln>
          </p:spPr>
          <p:txBody>
            <a:bodyPr spcFirstLastPara="1" wrap="square" lIns="116050" tIns="59400" rIns="0" bIns="58025" anchor="t" anchorCtr="0">
              <a:spAutoFit/>
            </a:bodyPr>
            <a:lstStyle/>
            <a:p>
              <a:pPr marL="0" marR="0" lvl="0" indent="0" algn="l" rtl="0">
                <a:lnSpc>
                  <a:spcPct val="100000"/>
                </a:lnSpc>
                <a:spcBef>
                  <a:spcPts val="0"/>
                </a:spcBef>
                <a:spcAft>
                  <a:spcPts val="0"/>
                </a:spcAft>
                <a:buClr>
                  <a:srgbClr val="3F3F3F"/>
                </a:buClr>
                <a:buSzPts val="1400"/>
                <a:buFont typeface="Arial"/>
                <a:buNone/>
              </a:pPr>
              <a:r>
                <a:rPr lang="en-US" sz="1400" b="0" i="0" u="none" strike="noStrike" cap="none">
                  <a:solidFill>
                    <a:srgbClr val="3F3F3F"/>
                  </a:solidFill>
                  <a:latin typeface="Arial"/>
                  <a:ea typeface="Arial"/>
                  <a:cs typeface="Arial"/>
                  <a:sym typeface="Arial"/>
                </a:rPr>
                <a:t>repo</a:t>
              </a:r>
              <a:endParaRPr sz="1800" b="0" i="0" u="none" strike="noStrike" cap="none">
                <a:solidFill>
                  <a:srgbClr val="000000"/>
                </a:solidFill>
                <a:latin typeface="Arial"/>
                <a:ea typeface="Arial"/>
                <a:cs typeface="Arial"/>
                <a:sym typeface="Arial"/>
              </a:endParaRPr>
            </a:p>
          </p:txBody>
        </p:sp>
        <p:sp>
          <p:nvSpPr>
            <p:cNvPr id="699" name="Google Shape;699;p37"/>
            <p:cNvSpPr txBox="1"/>
            <p:nvPr/>
          </p:nvSpPr>
          <p:spPr>
            <a:xfrm>
              <a:off x="4458615" y="1563468"/>
              <a:ext cx="447900" cy="358800"/>
            </a:xfrm>
            <a:prstGeom prst="rect">
              <a:avLst/>
            </a:prstGeom>
            <a:noFill/>
            <a:ln>
              <a:noFill/>
            </a:ln>
          </p:spPr>
          <p:txBody>
            <a:bodyPr spcFirstLastPara="1" wrap="square" lIns="116050" tIns="59400" rIns="0" bIns="58025" anchor="t" anchorCtr="0">
              <a:spAutoFit/>
            </a:bodyPr>
            <a:lstStyle/>
            <a:p>
              <a:pPr marL="0" marR="0" lvl="0" indent="0" algn="l" rtl="0">
                <a:lnSpc>
                  <a:spcPct val="100000"/>
                </a:lnSpc>
                <a:spcBef>
                  <a:spcPts val="0"/>
                </a:spcBef>
                <a:spcAft>
                  <a:spcPts val="0"/>
                </a:spcAft>
                <a:buClr>
                  <a:srgbClr val="3F3F3F"/>
                </a:buClr>
                <a:buSzPts val="1800"/>
                <a:buFont typeface="Arial"/>
                <a:buNone/>
              </a:pPr>
              <a:r>
                <a:rPr lang="en-US" sz="1800" b="0" i="0" u="none" strike="noStrike" cap="none">
                  <a:solidFill>
                    <a:srgbClr val="3F3F3F"/>
                  </a:solidFill>
                  <a:latin typeface="Arial"/>
                  <a:ea typeface="Arial"/>
                  <a:cs typeface="Arial"/>
                  <a:sym typeface="Arial"/>
                </a:rPr>
                <a:t>#1</a:t>
              </a:r>
              <a:endParaRPr sz="1800" b="0" i="0" u="none" strike="noStrike" cap="none">
                <a:solidFill>
                  <a:srgbClr val="000000"/>
                </a:solidFill>
                <a:latin typeface="Arial"/>
                <a:ea typeface="Arial"/>
                <a:cs typeface="Arial"/>
                <a:sym typeface="Arial"/>
              </a:endParaRPr>
            </a:p>
          </p:txBody>
        </p:sp>
        <p:sp>
          <p:nvSpPr>
            <p:cNvPr id="700" name="Google Shape;700;p37"/>
            <p:cNvSpPr txBox="1"/>
            <p:nvPr/>
          </p:nvSpPr>
          <p:spPr>
            <a:xfrm>
              <a:off x="4099115" y="1763198"/>
              <a:ext cx="1562400" cy="358800"/>
            </a:xfrm>
            <a:prstGeom prst="rect">
              <a:avLst/>
            </a:prstGeom>
            <a:noFill/>
            <a:ln>
              <a:noFill/>
            </a:ln>
          </p:spPr>
          <p:txBody>
            <a:bodyPr spcFirstLastPara="1" wrap="square" lIns="116050" tIns="59400" rIns="0" bIns="58025" anchor="t" anchorCtr="0">
              <a:spAutoFit/>
            </a:bodyPr>
            <a:lstStyle/>
            <a:p>
              <a:pPr marL="0" marR="0" lvl="0" indent="0" algn="l" rtl="0">
                <a:lnSpc>
                  <a:spcPct val="100000"/>
                </a:lnSpc>
                <a:spcBef>
                  <a:spcPts val="0"/>
                </a:spcBef>
                <a:spcAft>
                  <a:spcPts val="0"/>
                </a:spcAft>
                <a:buClr>
                  <a:srgbClr val="3F3F3F"/>
                </a:buClr>
                <a:buSzPts val="1800"/>
                <a:buFont typeface="Arial"/>
                <a:buNone/>
              </a:pPr>
              <a:r>
                <a:rPr lang="en-US" sz="1800" b="0" i="0" u="none" strike="noStrike" cap="none">
                  <a:solidFill>
                    <a:srgbClr val="3F3F3F"/>
                  </a:solidFill>
                  <a:latin typeface="Arial"/>
                  <a:ea typeface="Arial"/>
                  <a:cs typeface="Arial"/>
                  <a:sym typeface="Arial"/>
                </a:rPr>
                <a:t>Some issue</a:t>
              </a:r>
              <a:endParaRPr sz="1800" b="0" i="0" u="none" strike="noStrike" cap="none">
                <a:solidFill>
                  <a:srgbClr val="000000"/>
                </a:solidFill>
                <a:latin typeface="Arial"/>
                <a:ea typeface="Arial"/>
                <a:cs typeface="Arial"/>
                <a:sym typeface="Arial"/>
              </a:endParaRPr>
            </a:p>
          </p:txBody>
        </p:sp>
        <p:cxnSp>
          <p:nvCxnSpPr>
            <p:cNvPr id="701" name="Google Shape;701;p37"/>
            <p:cNvCxnSpPr/>
            <p:nvPr/>
          </p:nvCxnSpPr>
          <p:spPr>
            <a:xfrm>
              <a:off x="3739598" y="2379665"/>
              <a:ext cx="1915084" cy="0"/>
            </a:xfrm>
            <a:prstGeom prst="straightConnector1">
              <a:avLst/>
            </a:prstGeom>
            <a:noFill/>
            <a:ln w="12700" cap="flat" cmpd="sng">
              <a:solidFill>
                <a:srgbClr val="E9E9E9"/>
              </a:solidFill>
              <a:prstDash val="solid"/>
              <a:miter lim="800000"/>
              <a:headEnd type="none" w="sm" len="sm"/>
              <a:tailEnd type="none" w="sm" len="sm"/>
            </a:ln>
          </p:spPr>
        </p:cxnSp>
        <p:sp>
          <p:nvSpPr>
            <p:cNvPr id="702" name="Google Shape;702;p37"/>
            <p:cNvSpPr txBox="1"/>
            <p:nvPr/>
          </p:nvSpPr>
          <p:spPr>
            <a:xfrm>
              <a:off x="4099102" y="2038385"/>
              <a:ext cx="1384800" cy="317100"/>
            </a:xfrm>
            <a:prstGeom prst="rect">
              <a:avLst/>
            </a:prstGeom>
            <a:noFill/>
            <a:ln>
              <a:noFill/>
            </a:ln>
          </p:spPr>
          <p:txBody>
            <a:bodyPr spcFirstLastPara="1" wrap="square" lIns="116050" tIns="59400" rIns="0" bIns="58025" anchor="t" anchorCtr="0">
              <a:spAutoFit/>
            </a:bodyPr>
            <a:lstStyle/>
            <a:p>
              <a:pPr marL="0" marR="0" lvl="0" indent="0" algn="l" rtl="0">
                <a:lnSpc>
                  <a:spcPct val="100000"/>
                </a:lnSpc>
                <a:spcBef>
                  <a:spcPts val="0"/>
                </a:spcBef>
                <a:spcAft>
                  <a:spcPts val="0"/>
                </a:spcAft>
                <a:buClr>
                  <a:srgbClr val="7F7F7F"/>
                </a:buClr>
                <a:buSzPts val="1500"/>
                <a:buFont typeface="Arial"/>
                <a:buNone/>
              </a:pPr>
              <a:r>
                <a:rPr lang="en-US" sz="1500" b="0" i="0" u="none" strike="noStrike" cap="none">
                  <a:solidFill>
                    <a:srgbClr val="7F7F7F"/>
                  </a:solidFill>
                  <a:latin typeface="Arial"/>
                  <a:ea typeface="Arial"/>
                  <a:cs typeface="Arial"/>
                  <a:sym typeface="Arial"/>
                </a:rPr>
                <a:t>Sprint x – 1.1</a:t>
              </a:r>
              <a:endParaRPr sz="1800" b="0" i="0" u="none" strike="noStrike" cap="none">
                <a:solidFill>
                  <a:srgbClr val="000000"/>
                </a:solidFill>
                <a:latin typeface="Arial"/>
                <a:ea typeface="Arial"/>
                <a:cs typeface="Arial"/>
                <a:sym typeface="Arial"/>
              </a:endParaRPr>
            </a:p>
          </p:txBody>
        </p:sp>
        <p:sp>
          <p:nvSpPr>
            <p:cNvPr id="703" name="Google Shape;703;p37"/>
            <p:cNvSpPr/>
            <p:nvPr/>
          </p:nvSpPr>
          <p:spPr>
            <a:xfrm>
              <a:off x="3833759" y="2503258"/>
              <a:ext cx="196138" cy="196138"/>
            </a:xfrm>
            <a:prstGeom prst="ellipse">
              <a:avLst/>
            </a:prstGeom>
            <a:solidFill>
              <a:srgbClr val="80B2D9"/>
            </a:solidFill>
            <a:ln>
              <a:noFill/>
            </a:ln>
          </p:spPr>
          <p:txBody>
            <a:bodyPr spcFirstLastPara="1" wrap="square" lIns="0" tIns="58025" rIns="0" bIns="58025" anchor="ctr" anchorCtr="0">
              <a:noAutofit/>
            </a:bodyPr>
            <a:lstStyle/>
            <a:p>
              <a:pPr marL="0" marR="0" lvl="0" indent="0" algn="ctr" rtl="0">
                <a:lnSpc>
                  <a:spcPct val="100000"/>
                </a:lnSpc>
                <a:spcBef>
                  <a:spcPts val="0"/>
                </a:spcBef>
                <a:spcAft>
                  <a:spcPts val="0"/>
                </a:spcAft>
                <a:buClr>
                  <a:schemeClr val="lt1"/>
                </a:buClr>
                <a:buSzPts val="1400"/>
                <a:buFont typeface="Arial"/>
                <a:buNone/>
              </a:pPr>
              <a:r>
                <a:rPr lang="en-US" sz="1100" b="1" i="0" u="none" strike="noStrike" cap="none">
                  <a:solidFill>
                    <a:schemeClr val="lt1"/>
                  </a:solidFill>
                </a:rPr>
                <a:t>3</a:t>
              </a:r>
              <a:endParaRPr sz="1100" b="1" i="0" u="none" strike="noStrike" cap="none">
                <a:solidFill>
                  <a:srgbClr val="000000"/>
                </a:solidFill>
              </a:endParaRPr>
            </a:p>
          </p:txBody>
        </p:sp>
        <p:sp>
          <p:nvSpPr>
            <p:cNvPr id="704" name="Google Shape;704;p37"/>
            <p:cNvSpPr/>
            <p:nvPr/>
          </p:nvSpPr>
          <p:spPr>
            <a:xfrm>
              <a:off x="4107065" y="2507994"/>
              <a:ext cx="447861" cy="201512"/>
            </a:xfrm>
            <a:prstGeom prst="roundRect">
              <a:avLst>
                <a:gd name="adj" fmla="val 3555"/>
              </a:avLst>
            </a:prstGeom>
            <a:solidFill>
              <a:srgbClr val="A2EFEF"/>
            </a:solidFill>
            <a:ln>
              <a:noFill/>
            </a:ln>
            <a:effectLst>
              <a:outerShdw blurRad="50800" dist="38100" dir="2700000" sx="97000" sy="97000" algn="tl" rotWithShape="0">
                <a:srgbClr val="000000">
                  <a:alpha val="40000"/>
                </a:srgbClr>
              </a:outerShdw>
            </a:effectLst>
          </p:spPr>
          <p:txBody>
            <a:bodyPr spcFirstLastPara="1" wrap="square" lIns="45700" tIns="59400" rIns="45700" bIns="58025" anchor="ctr" anchorCtr="0">
              <a:noAutofit/>
            </a:bodyPr>
            <a:lstStyle/>
            <a:p>
              <a:pPr marL="0" marR="0" lvl="0" indent="0" algn="ctr" rtl="0">
                <a:lnSpc>
                  <a:spcPct val="100000"/>
                </a:lnSpc>
                <a:spcBef>
                  <a:spcPts val="0"/>
                </a:spcBef>
                <a:spcAft>
                  <a:spcPts val="0"/>
                </a:spcAft>
                <a:buClr>
                  <a:srgbClr val="262626"/>
                </a:buClr>
                <a:buSzPts val="1400"/>
                <a:buFont typeface="Arial"/>
                <a:buNone/>
              </a:pPr>
              <a:r>
                <a:rPr lang="en-US" sz="1400" b="0" i="0" u="none" strike="noStrike" cap="none">
                  <a:solidFill>
                    <a:srgbClr val="262626"/>
                  </a:solidFill>
                  <a:latin typeface="Arial"/>
                  <a:ea typeface="Arial"/>
                  <a:cs typeface="Arial"/>
                  <a:sym typeface="Arial"/>
                </a:rPr>
                <a:t>label</a:t>
              </a:r>
              <a:endParaRPr sz="1800" b="0" i="0" u="none" strike="noStrike" cap="none">
                <a:solidFill>
                  <a:srgbClr val="000000"/>
                </a:solidFill>
                <a:latin typeface="Arial"/>
                <a:ea typeface="Arial"/>
                <a:cs typeface="Arial"/>
                <a:sym typeface="Arial"/>
              </a:endParaRPr>
            </a:p>
          </p:txBody>
        </p:sp>
        <p:pic>
          <p:nvPicPr>
            <p:cNvPr id="705" name="Google Shape;705;p37"/>
            <p:cNvPicPr preferRelativeResize="0"/>
            <p:nvPr/>
          </p:nvPicPr>
          <p:blipFill rotWithShape="1">
            <a:blip r:embed="rId4">
              <a:alphaModFix/>
            </a:blip>
            <a:srcRect/>
            <a:stretch/>
          </p:blipFill>
          <p:spPr>
            <a:xfrm>
              <a:off x="3788317" y="1562364"/>
              <a:ext cx="381000" cy="381000"/>
            </a:xfrm>
            <a:prstGeom prst="rect">
              <a:avLst/>
            </a:prstGeom>
            <a:noFill/>
            <a:ln>
              <a:noFill/>
            </a:ln>
          </p:spPr>
        </p:pic>
      </p:grpSp>
      <p:cxnSp>
        <p:nvCxnSpPr>
          <p:cNvPr id="706" name="Google Shape;706;p37"/>
          <p:cNvCxnSpPr>
            <a:stCxn id="678" idx="3"/>
            <a:endCxn id="694" idx="1"/>
          </p:cNvCxnSpPr>
          <p:nvPr/>
        </p:nvCxnSpPr>
        <p:spPr>
          <a:xfrm rot="10800000" flipH="1">
            <a:off x="6507379" y="4040884"/>
            <a:ext cx="752100" cy="5400"/>
          </a:xfrm>
          <a:prstGeom prst="curvedConnector3">
            <a:avLst>
              <a:gd name="adj1" fmla="val 50011"/>
            </a:avLst>
          </a:prstGeom>
          <a:noFill/>
          <a:ln w="19050" cap="flat" cmpd="sng">
            <a:solidFill>
              <a:srgbClr val="BFBFBF"/>
            </a:solidFill>
            <a:prstDash val="solid"/>
            <a:miter lim="800000"/>
            <a:headEnd type="none" w="sm" len="sm"/>
            <a:tailEnd type="triangle" w="med" len="med"/>
          </a:ln>
        </p:spPr>
      </p:cxnSp>
      <p:grpSp>
        <p:nvGrpSpPr>
          <p:cNvPr id="707" name="Google Shape;707;p37"/>
          <p:cNvGrpSpPr/>
          <p:nvPr/>
        </p:nvGrpSpPr>
        <p:grpSpPr>
          <a:xfrm>
            <a:off x="905798" y="3025472"/>
            <a:ext cx="2412681" cy="2042172"/>
            <a:chOff x="3666028" y="1056186"/>
            <a:chExt cx="2063355" cy="1852478"/>
          </a:xfrm>
        </p:grpSpPr>
        <p:sp>
          <p:nvSpPr>
            <p:cNvPr id="679" name="Google Shape;679;p37"/>
            <p:cNvSpPr/>
            <p:nvPr/>
          </p:nvSpPr>
          <p:spPr>
            <a:xfrm>
              <a:off x="3666028" y="1056186"/>
              <a:ext cx="2062223" cy="1852478"/>
            </a:xfrm>
            <a:prstGeom prst="roundRect">
              <a:avLst>
                <a:gd name="adj" fmla="val 286"/>
              </a:avLst>
            </a:prstGeom>
            <a:solidFill>
              <a:srgbClr val="F4F4F4"/>
            </a:solidFill>
            <a:ln w="12700" cap="flat" cmpd="sng">
              <a:solidFill>
                <a:srgbClr val="E9E9E9"/>
              </a:solidFill>
              <a:prstDash val="solid"/>
              <a:miter lim="800000"/>
              <a:headEnd type="none" w="sm" len="sm"/>
              <a:tailEnd type="none" w="sm" len="sm"/>
            </a:ln>
          </p:spPr>
          <p:txBody>
            <a:bodyPr spcFirstLastPara="1" wrap="square" lIns="116050" tIns="58025" rIns="116050" bIns="58025" anchor="t" anchorCtr="0">
              <a:noAutofit/>
            </a:bodyPr>
            <a:lstStyle/>
            <a:p>
              <a:pPr marL="0" marR="0" lvl="0" indent="0" algn="l" rtl="0">
                <a:lnSpc>
                  <a:spcPct val="100000"/>
                </a:lnSpc>
                <a:spcBef>
                  <a:spcPts val="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In progress</a:t>
              </a:r>
              <a:endParaRPr sz="1800" b="0" i="0" u="none" strike="noStrike" cap="none">
                <a:solidFill>
                  <a:srgbClr val="000000"/>
                </a:solidFill>
                <a:latin typeface="Arial"/>
                <a:ea typeface="Arial"/>
                <a:cs typeface="Arial"/>
                <a:sym typeface="Arial"/>
              </a:endParaRPr>
            </a:p>
          </p:txBody>
        </p:sp>
        <p:sp>
          <p:nvSpPr>
            <p:cNvPr id="708" name="Google Shape;708;p37"/>
            <p:cNvSpPr/>
            <p:nvPr/>
          </p:nvSpPr>
          <p:spPr>
            <a:xfrm>
              <a:off x="3737662" y="1491581"/>
              <a:ext cx="1923758" cy="1317072"/>
            </a:xfrm>
            <a:prstGeom prst="roundRect">
              <a:avLst>
                <a:gd name="adj" fmla="val 286"/>
              </a:avLst>
            </a:prstGeom>
            <a:solidFill>
              <a:schemeClr val="lt1"/>
            </a:solidFill>
            <a:ln w="12700" cap="flat" cmpd="sng">
              <a:solidFill>
                <a:srgbClr val="E9E9E9"/>
              </a:solidFill>
              <a:prstDash val="solid"/>
              <a:miter lim="800000"/>
              <a:headEnd type="none" w="sm" len="sm"/>
              <a:tailEnd type="none" w="sm" len="sm"/>
            </a:ln>
          </p:spPr>
          <p:txBody>
            <a:bodyPr spcFirstLastPara="1" wrap="square" lIns="116050" tIns="58025" rIns="116050" bIns="58025"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p:txBody>
        </p:sp>
        <p:cxnSp>
          <p:nvCxnSpPr>
            <p:cNvPr id="709" name="Google Shape;709;p37"/>
            <p:cNvCxnSpPr/>
            <p:nvPr/>
          </p:nvCxnSpPr>
          <p:spPr>
            <a:xfrm>
              <a:off x="3667160" y="1436636"/>
              <a:ext cx="2062223" cy="0"/>
            </a:xfrm>
            <a:prstGeom prst="straightConnector1">
              <a:avLst/>
            </a:prstGeom>
            <a:noFill/>
            <a:ln w="12700" cap="flat" cmpd="sng">
              <a:solidFill>
                <a:srgbClr val="E9E9E9"/>
              </a:solidFill>
              <a:prstDash val="solid"/>
              <a:miter lim="800000"/>
              <a:headEnd type="none" w="sm" len="sm"/>
              <a:tailEnd type="none" w="sm" len="sm"/>
            </a:ln>
          </p:spPr>
        </p:cxnSp>
        <p:pic>
          <p:nvPicPr>
            <p:cNvPr id="710" name="Google Shape;710;p37"/>
            <p:cNvPicPr preferRelativeResize="0"/>
            <p:nvPr/>
          </p:nvPicPr>
          <p:blipFill rotWithShape="1">
            <a:blip r:embed="rId3">
              <a:alphaModFix/>
            </a:blip>
            <a:srcRect/>
            <a:stretch/>
          </p:blipFill>
          <p:spPr>
            <a:xfrm>
              <a:off x="3907614" y="2061195"/>
              <a:ext cx="199451" cy="213698"/>
            </a:xfrm>
            <a:prstGeom prst="rect">
              <a:avLst/>
            </a:prstGeom>
            <a:noFill/>
            <a:ln>
              <a:noFill/>
            </a:ln>
          </p:spPr>
        </p:pic>
        <p:sp>
          <p:nvSpPr>
            <p:cNvPr id="711" name="Google Shape;711;p37"/>
            <p:cNvSpPr txBox="1"/>
            <p:nvPr/>
          </p:nvSpPr>
          <p:spPr>
            <a:xfrm>
              <a:off x="4107065" y="1581258"/>
              <a:ext cx="447900" cy="303000"/>
            </a:xfrm>
            <a:prstGeom prst="rect">
              <a:avLst/>
            </a:prstGeom>
            <a:noFill/>
            <a:ln>
              <a:noFill/>
            </a:ln>
          </p:spPr>
          <p:txBody>
            <a:bodyPr spcFirstLastPara="1" wrap="square" lIns="116050" tIns="59400" rIns="0" bIns="58025" anchor="t" anchorCtr="0">
              <a:spAutoFit/>
            </a:bodyPr>
            <a:lstStyle/>
            <a:p>
              <a:pPr marL="0" marR="0" lvl="0" indent="0" algn="l" rtl="0">
                <a:lnSpc>
                  <a:spcPct val="100000"/>
                </a:lnSpc>
                <a:spcBef>
                  <a:spcPts val="0"/>
                </a:spcBef>
                <a:spcAft>
                  <a:spcPts val="0"/>
                </a:spcAft>
                <a:buClr>
                  <a:srgbClr val="3F3F3F"/>
                </a:buClr>
                <a:buSzPts val="1400"/>
                <a:buFont typeface="Arial"/>
                <a:buNone/>
              </a:pPr>
              <a:r>
                <a:rPr lang="en-US" sz="1400" b="0" i="0" u="none" strike="noStrike" cap="none">
                  <a:solidFill>
                    <a:srgbClr val="3F3F3F"/>
                  </a:solidFill>
                  <a:latin typeface="Arial"/>
                  <a:ea typeface="Arial"/>
                  <a:cs typeface="Arial"/>
                  <a:sym typeface="Arial"/>
                </a:rPr>
                <a:t>repo</a:t>
              </a:r>
              <a:endParaRPr sz="1800" b="0" i="0" u="none" strike="noStrike" cap="none">
                <a:solidFill>
                  <a:srgbClr val="000000"/>
                </a:solidFill>
                <a:latin typeface="Arial"/>
                <a:ea typeface="Arial"/>
                <a:cs typeface="Arial"/>
                <a:sym typeface="Arial"/>
              </a:endParaRPr>
            </a:p>
          </p:txBody>
        </p:sp>
        <p:sp>
          <p:nvSpPr>
            <p:cNvPr id="712" name="Google Shape;712;p37"/>
            <p:cNvSpPr txBox="1"/>
            <p:nvPr/>
          </p:nvSpPr>
          <p:spPr>
            <a:xfrm>
              <a:off x="4458615" y="1563468"/>
              <a:ext cx="447900" cy="358800"/>
            </a:xfrm>
            <a:prstGeom prst="rect">
              <a:avLst/>
            </a:prstGeom>
            <a:noFill/>
            <a:ln>
              <a:noFill/>
            </a:ln>
          </p:spPr>
          <p:txBody>
            <a:bodyPr spcFirstLastPara="1" wrap="square" lIns="116050" tIns="59400" rIns="0" bIns="58025" anchor="t" anchorCtr="0">
              <a:spAutoFit/>
            </a:bodyPr>
            <a:lstStyle/>
            <a:p>
              <a:pPr marL="0" marR="0" lvl="0" indent="0" algn="l" rtl="0">
                <a:lnSpc>
                  <a:spcPct val="100000"/>
                </a:lnSpc>
                <a:spcBef>
                  <a:spcPts val="0"/>
                </a:spcBef>
                <a:spcAft>
                  <a:spcPts val="0"/>
                </a:spcAft>
                <a:buClr>
                  <a:srgbClr val="3F3F3F"/>
                </a:buClr>
                <a:buSzPts val="1800"/>
                <a:buFont typeface="Arial"/>
                <a:buNone/>
              </a:pPr>
              <a:r>
                <a:rPr lang="en-US" sz="1800" b="0" i="0" u="none" strike="noStrike" cap="none">
                  <a:solidFill>
                    <a:srgbClr val="3F3F3F"/>
                  </a:solidFill>
                  <a:latin typeface="Arial"/>
                  <a:ea typeface="Arial"/>
                  <a:cs typeface="Arial"/>
                  <a:sym typeface="Arial"/>
                </a:rPr>
                <a:t>#1</a:t>
              </a:r>
              <a:endParaRPr sz="1800" b="0" i="0" u="none" strike="noStrike" cap="none">
                <a:solidFill>
                  <a:srgbClr val="000000"/>
                </a:solidFill>
                <a:latin typeface="Arial"/>
                <a:ea typeface="Arial"/>
                <a:cs typeface="Arial"/>
                <a:sym typeface="Arial"/>
              </a:endParaRPr>
            </a:p>
          </p:txBody>
        </p:sp>
        <p:sp>
          <p:nvSpPr>
            <p:cNvPr id="713" name="Google Shape;713;p37"/>
            <p:cNvSpPr txBox="1"/>
            <p:nvPr/>
          </p:nvSpPr>
          <p:spPr>
            <a:xfrm>
              <a:off x="4099113" y="1763192"/>
              <a:ext cx="1555500" cy="358800"/>
            </a:xfrm>
            <a:prstGeom prst="rect">
              <a:avLst/>
            </a:prstGeom>
            <a:noFill/>
            <a:ln>
              <a:noFill/>
            </a:ln>
          </p:spPr>
          <p:txBody>
            <a:bodyPr spcFirstLastPara="1" wrap="square" lIns="116050" tIns="59400" rIns="0" bIns="58025" anchor="t" anchorCtr="0">
              <a:spAutoFit/>
            </a:bodyPr>
            <a:lstStyle/>
            <a:p>
              <a:pPr marL="0" marR="0" lvl="0" indent="0" algn="l" rtl="0">
                <a:lnSpc>
                  <a:spcPct val="100000"/>
                </a:lnSpc>
                <a:spcBef>
                  <a:spcPts val="0"/>
                </a:spcBef>
                <a:spcAft>
                  <a:spcPts val="0"/>
                </a:spcAft>
                <a:buClr>
                  <a:srgbClr val="3F3F3F"/>
                </a:buClr>
                <a:buSzPts val="1800"/>
                <a:buFont typeface="Arial"/>
                <a:buNone/>
              </a:pPr>
              <a:r>
                <a:rPr lang="en-US" sz="1800" b="0" i="0" u="none" strike="noStrike" cap="none">
                  <a:solidFill>
                    <a:srgbClr val="3F3F3F"/>
                  </a:solidFill>
                  <a:latin typeface="Arial"/>
                  <a:ea typeface="Arial"/>
                  <a:cs typeface="Arial"/>
                  <a:sym typeface="Arial"/>
                </a:rPr>
                <a:t>Some issue</a:t>
              </a:r>
              <a:endParaRPr sz="1800" b="0" i="0" u="none" strike="noStrike" cap="none">
                <a:solidFill>
                  <a:srgbClr val="000000"/>
                </a:solidFill>
                <a:latin typeface="Arial"/>
                <a:ea typeface="Arial"/>
                <a:cs typeface="Arial"/>
                <a:sym typeface="Arial"/>
              </a:endParaRPr>
            </a:p>
          </p:txBody>
        </p:sp>
        <p:cxnSp>
          <p:nvCxnSpPr>
            <p:cNvPr id="714" name="Google Shape;714;p37"/>
            <p:cNvCxnSpPr/>
            <p:nvPr/>
          </p:nvCxnSpPr>
          <p:spPr>
            <a:xfrm>
              <a:off x="3739598" y="2379665"/>
              <a:ext cx="1915084" cy="0"/>
            </a:xfrm>
            <a:prstGeom prst="straightConnector1">
              <a:avLst/>
            </a:prstGeom>
            <a:noFill/>
            <a:ln w="12700" cap="flat" cmpd="sng">
              <a:solidFill>
                <a:srgbClr val="E9E9E9"/>
              </a:solidFill>
              <a:prstDash val="solid"/>
              <a:miter lim="800000"/>
              <a:headEnd type="none" w="sm" len="sm"/>
              <a:tailEnd type="none" w="sm" len="sm"/>
            </a:ln>
          </p:spPr>
        </p:cxnSp>
        <p:sp>
          <p:nvSpPr>
            <p:cNvPr id="715" name="Google Shape;715;p37"/>
            <p:cNvSpPr txBox="1"/>
            <p:nvPr/>
          </p:nvSpPr>
          <p:spPr>
            <a:xfrm>
              <a:off x="4099102" y="2038385"/>
              <a:ext cx="1384800" cy="317100"/>
            </a:xfrm>
            <a:prstGeom prst="rect">
              <a:avLst/>
            </a:prstGeom>
            <a:noFill/>
            <a:ln>
              <a:noFill/>
            </a:ln>
          </p:spPr>
          <p:txBody>
            <a:bodyPr spcFirstLastPara="1" wrap="square" lIns="116050" tIns="59400" rIns="0" bIns="58025" anchor="t" anchorCtr="0">
              <a:spAutoFit/>
            </a:bodyPr>
            <a:lstStyle/>
            <a:p>
              <a:pPr marL="0" marR="0" lvl="0" indent="0" algn="l" rtl="0">
                <a:lnSpc>
                  <a:spcPct val="100000"/>
                </a:lnSpc>
                <a:spcBef>
                  <a:spcPts val="0"/>
                </a:spcBef>
                <a:spcAft>
                  <a:spcPts val="0"/>
                </a:spcAft>
                <a:buClr>
                  <a:srgbClr val="7F7F7F"/>
                </a:buClr>
                <a:buSzPts val="1500"/>
                <a:buFont typeface="Arial"/>
                <a:buNone/>
              </a:pPr>
              <a:r>
                <a:rPr lang="en-US" sz="1500" b="0" i="0" u="none" strike="noStrike" cap="none">
                  <a:solidFill>
                    <a:srgbClr val="7F7F7F"/>
                  </a:solidFill>
                  <a:latin typeface="Arial"/>
                  <a:ea typeface="Arial"/>
                  <a:cs typeface="Arial"/>
                  <a:sym typeface="Arial"/>
                </a:rPr>
                <a:t>Sprint x – 1.1</a:t>
              </a:r>
              <a:endParaRPr sz="1800" b="0" i="0" u="none" strike="noStrike" cap="none">
                <a:solidFill>
                  <a:srgbClr val="000000"/>
                </a:solidFill>
                <a:latin typeface="Arial"/>
                <a:ea typeface="Arial"/>
                <a:cs typeface="Arial"/>
                <a:sym typeface="Arial"/>
              </a:endParaRPr>
            </a:p>
          </p:txBody>
        </p:sp>
        <p:sp>
          <p:nvSpPr>
            <p:cNvPr id="716" name="Google Shape;716;p37"/>
            <p:cNvSpPr/>
            <p:nvPr/>
          </p:nvSpPr>
          <p:spPr>
            <a:xfrm>
              <a:off x="3833759" y="2503258"/>
              <a:ext cx="196138" cy="196138"/>
            </a:xfrm>
            <a:prstGeom prst="ellipse">
              <a:avLst/>
            </a:prstGeom>
            <a:solidFill>
              <a:srgbClr val="80B2D9"/>
            </a:solidFill>
            <a:ln>
              <a:noFill/>
            </a:ln>
          </p:spPr>
          <p:txBody>
            <a:bodyPr spcFirstLastPara="1" wrap="square" lIns="0" tIns="58025" rIns="0" bIns="58025" anchor="ctr" anchorCtr="0">
              <a:noAutofit/>
            </a:bodyPr>
            <a:lstStyle/>
            <a:p>
              <a:pPr marL="0" marR="0" lvl="0" indent="0" algn="ctr" rtl="0">
                <a:lnSpc>
                  <a:spcPct val="100000"/>
                </a:lnSpc>
                <a:spcBef>
                  <a:spcPts val="0"/>
                </a:spcBef>
                <a:spcAft>
                  <a:spcPts val="0"/>
                </a:spcAft>
                <a:buClr>
                  <a:schemeClr val="lt1"/>
                </a:buClr>
                <a:buSzPts val="1400"/>
                <a:buFont typeface="Arial"/>
                <a:buNone/>
              </a:pPr>
              <a:r>
                <a:rPr lang="en-US" sz="1100" b="1" i="0" u="none" strike="noStrike" cap="none">
                  <a:solidFill>
                    <a:schemeClr val="lt1"/>
                  </a:solidFill>
                </a:rPr>
                <a:t>3</a:t>
              </a:r>
              <a:endParaRPr sz="1100" b="1" i="0" u="none" strike="noStrike" cap="none">
                <a:solidFill>
                  <a:srgbClr val="000000"/>
                </a:solidFill>
              </a:endParaRPr>
            </a:p>
          </p:txBody>
        </p:sp>
        <p:sp>
          <p:nvSpPr>
            <p:cNvPr id="717" name="Google Shape;717;p37"/>
            <p:cNvSpPr/>
            <p:nvPr/>
          </p:nvSpPr>
          <p:spPr>
            <a:xfrm>
              <a:off x="4107065" y="2507994"/>
              <a:ext cx="447861" cy="201512"/>
            </a:xfrm>
            <a:prstGeom prst="roundRect">
              <a:avLst>
                <a:gd name="adj" fmla="val 3555"/>
              </a:avLst>
            </a:prstGeom>
            <a:solidFill>
              <a:srgbClr val="A2EFEF"/>
            </a:solidFill>
            <a:ln>
              <a:noFill/>
            </a:ln>
            <a:effectLst>
              <a:outerShdw blurRad="50800" dist="38100" dir="2700000" sx="97000" sy="97000" algn="tl" rotWithShape="0">
                <a:srgbClr val="000000">
                  <a:alpha val="40000"/>
                </a:srgbClr>
              </a:outerShdw>
            </a:effectLst>
          </p:spPr>
          <p:txBody>
            <a:bodyPr spcFirstLastPara="1" wrap="square" lIns="45700" tIns="59400" rIns="45700" bIns="58025" anchor="ctr" anchorCtr="0">
              <a:noAutofit/>
            </a:bodyPr>
            <a:lstStyle/>
            <a:p>
              <a:pPr marL="0" marR="0" lvl="0" indent="0" algn="ctr" rtl="0">
                <a:lnSpc>
                  <a:spcPct val="100000"/>
                </a:lnSpc>
                <a:spcBef>
                  <a:spcPts val="0"/>
                </a:spcBef>
                <a:spcAft>
                  <a:spcPts val="0"/>
                </a:spcAft>
                <a:buClr>
                  <a:srgbClr val="262626"/>
                </a:buClr>
                <a:buSzPts val="1400"/>
                <a:buFont typeface="Arial"/>
                <a:buNone/>
              </a:pPr>
              <a:r>
                <a:rPr lang="en-US" sz="1400" b="0" i="0" u="none" strike="noStrike" cap="none">
                  <a:solidFill>
                    <a:srgbClr val="262626"/>
                  </a:solidFill>
                  <a:latin typeface="Arial"/>
                  <a:ea typeface="Arial"/>
                  <a:cs typeface="Arial"/>
                  <a:sym typeface="Arial"/>
                </a:rPr>
                <a:t>label</a:t>
              </a:r>
              <a:endParaRPr sz="1800" b="0" i="0" u="none" strike="noStrike" cap="none">
                <a:solidFill>
                  <a:srgbClr val="000000"/>
                </a:solidFill>
                <a:latin typeface="Arial"/>
                <a:ea typeface="Arial"/>
                <a:cs typeface="Arial"/>
                <a:sym typeface="Arial"/>
              </a:endParaRPr>
            </a:p>
          </p:txBody>
        </p:sp>
        <p:pic>
          <p:nvPicPr>
            <p:cNvPr id="718" name="Google Shape;718;p37"/>
            <p:cNvPicPr preferRelativeResize="0"/>
            <p:nvPr/>
          </p:nvPicPr>
          <p:blipFill rotWithShape="1">
            <a:blip r:embed="rId4">
              <a:alphaModFix/>
            </a:blip>
            <a:srcRect/>
            <a:stretch/>
          </p:blipFill>
          <p:spPr>
            <a:xfrm>
              <a:off x="3788317" y="1562364"/>
              <a:ext cx="381000" cy="381000"/>
            </a:xfrm>
            <a:prstGeom prst="rect">
              <a:avLst/>
            </a:prstGeom>
            <a:noFill/>
            <a:ln>
              <a:noFill/>
            </a:ln>
          </p:spPr>
        </p:pic>
      </p:grpSp>
      <p:sp>
        <p:nvSpPr>
          <p:cNvPr id="719" name="Google Shape;719;p37"/>
          <p:cNvSpPr txBox="1"/>
          <p:nvPr/>
        </p:nvSpPr>
        <p:spPr>
          <a:xfrm>
            <a:off x="6642260" y="3940955"/>
            <a:ext cx="341400" cy="215400"/>
          </a:xfrm>
          <a:prstGeom prst="rect">
            <a:avLst/>
          </a:prstGeom>
          <a:solidFill>
            <a:srgbClr val="00B050">
              <a:alpha val="78431"/>
            </a:srgbClr>
          </a:solidFill>
          <a:ln w="9525" cap="flat" cmpd="sng">
            <a:solidFill>
              <a:srgbClr val="BFBFBF"/>
            </a:solidFill>
            <a:prstDash val="solid"/>
            <a:round/>
            <a:headEnd type="none" w="sm" len="sm"/>
            <a:tailEnd type="none" w="sm" len="sm"/>
          </a:ln>
        </p:spPr>
        <p:txBody>
          <a:bodyPr spcFirstLastPara="1" wrap="square" lIns="0" tIns="0" rIns="0" bIns="0" anchor="t" anchorCtr="0">
            <a:spAutoFit/>
          </a:bodyPr>
          <a:lstStyle/>
          <a:p>
            <a:pPr marL="0" marR="0" lvl="0" indent="0" algn="ctr" rtl="0">
              <a:lnSpc>
                <a:spcPct val="100000"/>
              </a:lnSpc>
              <a:spcBef>
                <a:spcPts val="0"/>
              </a:spcBef>
              <a:spcAft>
                <a:spcPts val="0"/>
              </a:spcAft>
              <a:buClr>
                <a:schemeClr val="lt1"/>
              </a:buClr>
              <a:buSzPts val="1400"/>
              <a:buFont typeface="Arial"/>
              <a:buNone/>
            </a:pPr>
            <a:r>
              <a:rPr lang="en-US" sz="1400" b="0" i="0" u="none" strike="noStrike" cap="none">
                <a:solidFill>
                  <a:schemeClr val="lt1"/>
                </a:solidFill>
                <a:latin typeface="Arial"/>
                <a:ea typeface="Arial"/>
                <a:cs typeface="Arial"/>
                <a:sym typeface="Arial"/>
              </a:rPr>
              <a:t>QA</a:t>
            </a:r>
            <a:endParaRPr sz="1800" b="0" i="0" u="none" strike="noStrike" cap="none">
              <a:solidFill>
                <a:srgbClr val="000000"/>
              </a:solidFill>
              <a:latin typeface="Arial"/>
              <a:ea typeface="Arial"/>
              <a:cs typeface="Arial"/>
              <a:sym typeface="Arial"/>
            </a:endParaRPr>
          </a:p>
        </p:txBody>
      </p:sp>
      <p:sp>
        <p:nvSpPr>
          <p:cNvPr id="720" name="Google Shape;720;p37"/>
          <p:cNvSpPr txBox="1"/>
          <p:nvPr/>
        </p:nvSpPr>
        <p:spPr>
          <a:xfrm>
            <a:off x="3645191" y="3949793"/>
            <a:ext cx="341400" cy="215400"/>
          </a:xfrm>
          <a:prstGeom prst="rect">
            <a:avLst/>
          </a:prstGeom>
          <a:solidFill>
            <a:srgbClr val="00B050">
              <a:alpha val="78431"/>
            </a:srgbClr>
          </a:solidFill>
          <a:ln w="9525" cap="flat" cmpd="sng">
            <a:solidFill>
              <a:srgbClr val="BFBFBF"/>
            </a:solidFill>
            <a:prstDash val="solid"/>
            <a:round/>
            <a:headEnd type="none" w="sm" len="sm"/>
            <a:tailEnd type="none" w="sm" len="sm"/>
          </a:ln>
        </p:spPr>
        <p:txBody>
          <a:bodyPr spcFirstLastPara="1" wrap="square" lIns="0" tIns="0" rIns="0" bIns="0" anchor="t" anchorCtr="0">
            <a:spAutoFit/>
          </a:bodyPr>
          <a:lstStyle/>
          <a:p>
            <a:pPr marL="0" marR="0" lvl="0" indent="0" algn="ctr" rtl="0">
              <a:lnSpc>
                <a:spcPct val="100000"/>
              </a:lnSpc>
              <a:spcBef>
                <a:spcPts val="0"/>
              </a:spcBef>
              <a:spcAft>
                <a:spcPts val="0"/>
              </a:spcAft>
              <a:buClr>
                <a:schemeClr val="lt1"/>
              </a:buClr>
              <a:buSzPts val="1400"/>
              <a:buFont typeface="Arial"/>
              <a:buNone/>
            </a:pPr>
            <a:r>
              <a:rPr lang="en-US" sz="1400" b="0" i="0" u="none" strike="noStrike" cap="none">
                <a:solidFill>
                  <a:schemeClr val="lt1"/>
                </a:solidFill>
                <a:latin typeface="Arial"/>
                <a:ea typeface="Arial"/>
                <a:cs typeface="Arial"/>
                <a:sym typeface="Arial"/>
              </a:rPr>
              <a:t>QA</a:t>
            </a:r>
            <a:endParaRPr sz="1800" b="0" i="0" u="none" strike="noStrike" cap="none">
              <a:solidFill>
                <a:srgbClr val="000000"/>
              </a:solidFill>
              <a:latin typeface="Arial"/>
              <a:ea typeface="Arial"/>
              <a:cs typeface="Arial"/>
              <a:sym typeface="Arial"/>
            </a:endParaRPr>
          </a:p>
        </p:txBody>
      </p:sp>
      <p:sp>
        <p:nvSpPr>
          <p:cNvPr id="721" name="Google Shape;721;p37"/>
          <p:cNvSpPr txBox="1"/>
          <p:nvPr/>
        </p:nvSpPr>
        <p:spPr>
          <a:xfrm>
            <a:off x="447419" y="399309"/>
            <a:ext cx="7928700" cy="568500"/>
          </a:xfrm>
          <a:prstGeom prst="rect">
            <a:avLst/>
          </a:prstGeom>
          <a:noFill/>
          <a:ln>
            <a:noFill/>
          </a:ln>
        </p:spPr>
        <p:txBody>
          <a:bodyPr spcFirstLastPara="1" wrap="square" lIns="116050" tIns="58025" rIns="116050" bIns="58025" anchor="t" anchorCtr="0">
            <a:noAutofit/>
          </a:bodyPr>
          <a:lstStyle/>
          <a:p>
            <a:pPr marL="0" marR="0" lvl="0" indent="0" algn="l" rtl="0">
              <a:lnSpc>
                <a:spcPct val="90000"/>
              </a:lnSpc>
              <a:spcBef>
                <a:spcPts val="0"/>
              </a:spcBef>
              <a:spcAft>
                <a:spcPts val="0"/>
              </a:spcAft>
              <a:buClr>
                <a:srgbClr val="3F3E3F"/>
              </a:buClr>
              <a:buSzPts val="4100"/>
              <a:buFont typeface="Barlow Condensed SemiBold"/>
              <a:buNone/>
            </a:pPr>
            <a:r>
              <a:rPr lang="en-US" sz="4100">
                <a:solidFill>
                  <a:srgbClr val="3F3E3F"/>
                </a:solidFill>
                <a:latin typeface="Barlow Condensed SemiBold"/>
                <a:ea typeface="Barlow Condensed SemiBold"/>
                <a:cs typeface="Barlow Condensed SemiBold"/>
                <a:sym typeface="Barlow Condensed SemiBold"/>
              </a:rPr>
              <a:t>QA</a:t>
            </a:r>
            <a:endParaRPr sz="1800"/>
          </a:p>
        </p:txBody>
      </p:sp>
      <p:sp>
        <p:nvSpPr>
          <p:cNvPr id="722" name="Google Shape;722;p37"/>
          <p:cNvSpPr txBox="1"/>
          <p:nvPr/>
        </p:nvSpPr>
        <p:spPr>
          <a:xfrm>
            <a:off x="447425" y="1113300"/>
            <a:ext cx="97353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rPr>
              <a:t>The story is waiting QA validation by a QA engineer. Once QA’d they will move to either Pending Release to Prod or Closed.  If it fails QA, it moves back to In Progress.</a:t>
            </a:r>
            <a:endParaRPr sz="1200">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9"/>
          <p:cNvSpPr txBox="1"/>
          <p:nvPr/>
        </p:nvSpPr>
        <p:spPr>
          <a:xfrm>
            <a:off x="447419" y="399309"/>
            <a:ext cx="7928700" cy="568500"/>
          </a:xfrm>
          <a:prstGeom prst="rect">
            <a:avLst/>
          </a:prstGeom>
          <a:noFill/>
          <a:ln>
            <a:noFill/>
          </a:ln>
        </p:spPr>
        <p:txBody>
          <a:bodyPr spcFirstLastPara="1" wrap="square" lIns="116050" tIns="58025" rIns="116050" bIns="58025" anchor="t" anchorCtr="0">
            <a:noAutofit/>
          </a:bodyPr>
          <a:lstStyle/>
          <a:p>
            <a:pPr marL="0" marR="0" lvl="0" indent="0" algn="l" rtl="0">
              <a:lnSpc>
                <a:spcPct val="90000"/>
              </a:lnSpc>
              <a:spcBef>
                <a:spcPts val="0"/>
              </a:spcBef>
              <a:spcAft>
                <a:spcPts val="0"/>
              </a:spcAft>
              <a:buClr>
                <a:srgbClr val="3F3E3F"/>
              </a:buClr>
              <a:buSzPts val="4100"/>
              <a:buFont typeface="Barlow Condensed SemiBold"/>
              <a:buNone/>
            </a:pPr>
            <a:r>
              <a:rPr lang="en-US" sz="4100">
                <a:solidFill>
                  <a:srgbClr val="3F3E3F"/>
                </a:solidFill>
                <a:latin typeface="Barlow Condensed SemiBold"/>
                <a:ea typeface="Barlow Condensed SemiBold"/>
                <a:cs typeface="Barlow Condensed SemiBold"/>
                <a:sym typeface="Barlow Condensed SemiBold"/>
              </a:rPr>
              <a:t>WELCOME</a:t>
            </a:r>
            <a:endParaRPr sz="1800"/>
          </a:p>
        </p:txBody>
      </p:sp>
      <p:sp>
        <p:nvSpPr>
          <p:cNvPr id="93" name="Google Shape;93;p19"/>
          <p:cNvSpPr txBox="1"/>
          <p:nvPr/>
        </p:nvSpPr>
        <p:spPr>
          <a:xfrm>
            <a:off x="447425" y="1255800"/>
            <a:ext cx="9845100" cy="587850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200" dirty="0">
                <a:solidFill>
                  <a:schemeClr val="dk1"/>
                </a:solidFill>
              </a:rPr>
              <a:t>This document is a guide to help with the cross-functional collaboration between all the people involved in the software development lifecycle.</a:t>
            </a:r>
            <a:endParaRPr sz="2200" dirty="0">
              <a:solidFill>
                <a:schemeClr val="dk1"/>
              </a:solidFill>
            </a:endParaRPr>
          </a:p>
          <a:p>
            <a:pPr marL="0" lvl="0" indent="0" algn="l" rtl="0">
              <a:spcBef>
                <a:spcPts val="0"/>
              </a:spcBef>
              <a:spcAft>
                <a:spcPts val="0"/>
              </a:spcAft>
              <a:buNone/>
            </a:pPr>
            <a:endParaRPr sz="2200" dirty="0">
              <a:solidFill>
                <a:schemeClr val="dk1"/>
              </a:solidFill>
            </a:endParaRPr>
          </a:p>
          <a:p>
            <a:pPr marL="0" lvl="0" indent="0" algn="l" rtl="0">
              <a:spcBef>
                <a:spcPts val="0"/>
              </a:spcBef>
              <a:spcAft>
                <a:spcPts val="0"/>
              </a:spcAft>
              <a:buNone/>
            </a:pPr>
            <a:r>
              <a:rPr lang="en-US" sz="2200" dirty="0">
                <a:solidFill>
                  <a:schemeClr val="dk1"/>
                </a:solidFill>
              </a:rPr>
              <a:t>The primary aim of this document is to help you understand and manage the development boards based on our own methods used at Applaud. </a:t>
            </a:r>
          </a:p>
          <a:p>
            <a:pPr marL="0" lvl="0" indent="0" algn="l" rtl="0">
              <a:spcBef>
                <a:spcPts val="0"/>
              </a:spcBef>
              <a:spcAft>
                <a:spcPts val="0"/>
              </a:spcAft>
              <a:buNone/>
            </a:pPr>
            <a:endParaRPr lang="en-US" sz="2200" dirty="0">
              <a:solidFill>
                <a:schemeClr val="dk1"/>
              </a:solidFill>
            </a:endParaRPr>
          </a:p>
          <a:p>
            <a:pPr marL="0" lvl="0" indent="0" algn="l" rtl="0">
              <a:spcBef>
                <a:spcPts val="0"/>
              </a:spcBef>
              <a:spcAft>
                <a:spcPts val="0"/>
              </a:spcAft>
              <a:buNone/>
            </a:pPr>
            <a:r>
              <a:rPr lang="en-US" sz="2200" dirty="0">
                <a:solidFill>
                  <a:schemeClr val="dk1"/>
                </a:solidFill>
              </a:rPr>
              <a:t>It is not a document designed with partners or customers in mind, but rather as a reference and for educational purposes.</a:t>
            </a:r>
          </a:p>
          <a:p>
            <a:pPr marL="0" lvl="0" indent="0" algn="l" rtl="0">
              <a:spcBef>
                <a:spcPts val="0"/>
              </a:spcBef>
              <a:spcAft>
                <a:spcPts val="0"/>
              </a:spcAft>
              <a:buNone/>
            </a:pPr>
            <a:endParaRPr lang="en-US" sz="2200" dirty="0">
              <a:solidFill>
                <a:schemeClr val="dk1"/>
              </a:solidFill>
            </a:endParaRPr>
          </a:p>
          <a:p>
            <a:pPr marL="0" lvl="0" indent="0" algn="l" rtl="0">
              <a:spcBef>
                <a:spcPts val="0"/>
              </a:spcBef>
              <a:spcAft>
                <a:spcPts val="0"/>
              </a:spcAft>
              <a:buNone/>
            </a:pPr>
            <a:r>
              <a:rPr lang="en-US" sz="2200" dirty="0">
                <a:solidFill>
                  <a:schemeClr val="dk1"/>
                </a:solidFill>
              </a:rPr>
              <a:t>Each organization has elements of the software development process that are unique to them and Applaud are no different – it is up to you to find an approach that suits for your organization! </a:t>
            </a:r>
          </a:p>
          <a:p>
            <a:pPr marL="0" lvl="0" indent="0" algn="l" rtl="0">
              <a:spcBef>
                <a:spcPts val="0"/>
              </a:spcBef>
              <a:spcAft>
                <a:spcPts val="0"/>
              </a:spcAft>
              <a:buNone/>
            </a:pPr>
            <a:endParaRPr lang="en-US" sz="2200" dirty="0">
              <a:solidFill>
                <a:schemeClr val="dk1"/>
              </a:solidFill>
            </a:endParaRPr>
          </a:p>
          <a:p>
            <a:pPr marL="0" lvl="0" indent="0" algn="l" rtl="0">
              <a:spcBef>
                <a:spcPts val="0"/>
              </a:spcBef>
              <a:spcAft>
                <a:spcPts val="0"/>
              </a:spcAft>
              <a:buNone/>
            </a:pPr>
            <a:r>
              <a:rPr lang="en-US" sz="2200" dirty="0">
                <a:solidFill>
                  <a:schemeClr val="dk1"/>
                </a:solidFill>
              </a:rPr>
              <a:t>Good luck and we hope you enjoy reading about us……….</a:t>
            </a:r>
            <a:endParaRPr sz="2200" dirty="0">
              <a:solidFill>
                <a:schemeClr val="dk1"/>
              </a:solidFill>
            </a:endParaRPr>
          </a:p>
          <a:p>
            <a:pPr marL="0" lvl="0" indent="0" algn="l" rtl="0">
              <a:spcBef>
                <a:spcPts val="0"/>
              </a:spcBef>
              <a:spcAft>
                <a:spcPts val="0"/>
              </a:spcAft>
              <a:buNone/>
            </a:pPr>
            <a:endParaRPr sz="2200" dirty="0">
              <a:solidFill>
                <a:schemeClr val="dk1"/>
              </a:solidFill>
            </a:endParaRPr>
          </a:p>
          <a:p>
            <a:pPr marL="0" lvl="0" indent="0" algn="l" rtl="0">
              <a:spcBef>
                <a:spcPts val="0"/>
              </a:spcBef>
              <a:spcAft>
                <a:spcPts val="0"/>
              </a:spcAft>
              <a:buNone/>
            </a:pPr>
            <a:endParaRPr sz="2200" dirty="0">
              <a:solidFill>
                <a:schemeClr val="dk1"/>
              </a:solidFill>
            </a:endParaRPr>
          </a:p>
          <a:p>
            <a:pPr marL="0" lvl="0" indent="0" algn="l" rtl="0">
              <a:spcBef>
                <a:spcPts val="0"/>
              </a:spcBef>
              <a:spcAft>
                <a:spcPts val="0"/>
              </a:spcAft>
              <a:buNone/>
            </a:pPr>
            <a:endParaRPr sz="1800" dirty="0">
              <a:solidFill>
                <a:schemeClr val="dk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cxnSp>
        <p:nvCxnSpPr>
          <p:cNvPr id="727" name="Google Shape;727;p38"/>
          <p:cNvCxnSpPr>
            <a:stCxn id="728" idx="3"/>
            <a:endCxn id="729" idx="1"/>
          </p:cNvCxnSpPr>
          <p:nvPr/>
        </p:nvCxnSpPr>
        <p:spPr>
          <a:xfrm rot="10800000" flipH="1">
            <a:off x="4553582" y="3807784"/>
            <a:ext cx="1040100" cy="7500"/>
          </a:xfrm>
          <a:prstGeom prst="curvedConnector3">
            <a:avLst>
              <a:gd name="adj1" fmla="val 49995"/>
            </a:avLst>
          </a:prstGeom>
          <a:noFill/>
          <a:ln w="19050" cap="flat" cmpd="sng">
            <a:solidFill>
              <a:srgbClr val="BFBFBF"/>
            </a:solidFill>
            <a:prstDash val="solid"/>
            <a:miter lim="800000"/>
            <a:headEnd type="none" w="sm" len="sm"/>
            <a:tailEnd type="triangle" w="med" len="med"/>
          </a:ln>
        </p:spPr>
      </p:cxnSp>
      <p:grpSp>
        <p:nvGrpSpPr>
          <p:cNvPr id="730" name="Google Shape;730;p38"/>
          <p:cNvGrpSpPr/>
          <p:nvPr/>
        </p:nvGrpSpPr>
        <p:grpSpPr>
          <a:xfrm>
            <a:off x="2142225" y="2794198"/>
            <a:ext cx="2411357" cy="2042172"/>
            <a:chOff x="3220583" y="2744193"/>
            <a:chExt cx="2062223" cy="1852478"/>
          </a:xfrm>
        </p:grpSpPr>
        <p:grpSp>
          <p:nvGrpSpPr>
            <p:cNvPr id="731" name="Google Shape;731;p38"/>
            <p:cNvGrpSpPr/>
            <p:nvPr/>
          </p:nvGrpSpPr>
          <p:grpSpPr>
            <a:xfrm>
              <a:off x="3220583" y="2744193"/>
              <a:ext cx="2062223" cy="1852478"/>
              <a:chOff x="3962785" y="1105875"/>
              <a:chExt cx="2062223" cy="1852478"/>
            </a:xfrm>
          </p:grpSpPr>
          <p:sp>
            <p:nvSpPr>
              <p:cNvPr id="728" name="Google Shape;728;p38"/>
              <p:cNvSpPr/>
              <p:nvPr/>
            </p:nvSpPr>
            <p:spPr>
              <a:xfrm>
                <a:off x="3962785" y="1105875"/>
                <a:ext cx="2062223" cy="1852478"/>
              </a:xfrm>
              <a:prstGeom prst="roundRect">
                <a:avLst>
                  <a:gd name="adj" fmla="val 286"/>
                </a:avLst>
              </a:prstGeom>
              <a:solidFill>
                <a:srgbClr val="F4F4F4"/>
              </a:solidFill>
              <a:ln w="31750" cap="flat" cmpd="sng">
                <a:solidFill>
                  <a:srgbClr val="826994"/>
                </a:solidFill>
                <a:prstDash val="solid"/>
                <a:miter lim="800000"/>
                <a:headEnd type="none" w="sm" len="sm"/>
                <a:tailEnd type="none" w="sm" len="sm"/>
              </a:ln>
            </p:spPr>
            <p:txBody>
              <a:bodyPr spcFirstLastPara="1" wrap="square" lIns="116050" tIns="58025" rIns="116050" bIns="58025" anchor="t" anchorCtr="0">
                <a:noAutofit/>
              </a:bodyPr>
              <a:lstStyle/>
              <a:p>
                <a:pPr marL="0" marR="0" lvl="0" indent="0" algn="l" rtl="0">
                  <a:lnSpc>
                    <a:spcPct val="100000"/>
                  </a:lnSpc>
                  <a:spcBef>
                    <a:spcPts val="0"/>
                  </a:spcBef>
                  <a:spcAft>
                    <a:spcPts val="0"/>
                  </a:spcAft>
                  <a:buClr>
                    <a:schemeClr val="dk1"/>
                  </a:buClr>
                  <a:buSzPts val="1500"/>
                  <a:buFont typeface="Arial"/>
                  <a:buNone/>
                </a:pPr>
                <a:r>
                  <a:rPr lang="en-US" sz="1500" b="0" i="0" u="none" strike="noStrike" cap="none">
                    <a:solidFill>
                      <a:schemeClr val="dk1"/>
                    </a:solidFill>
                    <a:latin typeface="Arial"/>
                    <a:ea typeface="Arial"/>
                    <a:cs typeface="Arial"/>
                    <a:sym typeface="Arial"/>
                  </a:rPr>
                  <a:t>Pending release to prod</a:t>
                </a:r>
                <a:endParaRPr sz="2000" b="0" i="0" u="none" strike="noStrike" cap="none">
                  <a:solidFill>
                    <a:schemeClr val="dk1"/>
                  </a:solidFill>
                  <a:latin typeface="Arial"/>
                  <a:ea typeface="Arial"/>
                  <a:cs typeface="Arial"/>
                  <a:sym typeface="Arial"/>
                </a:endParaRPr>
              </a:p>
            </p:txBody>
          </p:sp>
          <p:sp>
            <p:nvSpPr>
              <p:cNvPr id="732" name="Google Shape;732;p38"/>
              <p:cNvSpPr/>
              <p:nvPr/>
            </p:nvSpPr>
            <p:spPr>
              <a:xfrm>
                <a:off x="4033287" y="1552737"/>
                <a:ext cx="1923758" cy="1317072"/>
              </a:xfrm>
              <a:prstGeom prst="roundRect">
                <a:avLst>
                  <a:gd name="adj" fmla="val 286"/>
                </a:avLst>
              </a:prstGeom>
              <a:solidFill>
                <a:schemeClr val="lt1"/>
              </a:solidFill>
              <a:ln w="12700" cap="flat" cmpd="sng">
                <a:solidFill>
                  <a:srgbClr val="E9E9E9"/>
                </a:solidFill>
                <a:prstDash val="solid"/>
                <a:miter lim="800000"/>
                <a:headEnd type="none" w="sm" len="sm"/>
                <a:tailEnd type="none" w="sm" len="sm"/>
              </a:ln>
            </p:spPr>
            <p:txBody>
              <a:bodyPr spcFirstLastPara="1" wrap="square" lIns="116050" tIns="58025" rIns="116050" bIns="58025"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p:txBody>
          </p:sp>
          <p:cxnSp>
            <p:nvCxnSpPr>
              <p:cNvPr id="733" name="Google Shape;733;p38"/>
              <p:cNvCxnSpPr/>
              <p:nvPr/>
            </p:nvCxnSpPr>
            <p:spPr>
              <a:xfrm>
                <a:off x="3987150" y="1497792"/>
                <a:ext cx="2021058" cy="0"/>
              </a:xfrm>
              <a:prstGeom prst="straightConnector1">
                <a:avLst/>
              </a:prstGeom>
              <a:noFill/>
              <a:ln w="12700" cap="flat" cmpd="sng">
                <a:solidFill>
                  <a:srgbClr val="E9E9E9"/>
                </a:solidFill>
                <a:prstDash val="solid"/>
                <a:miter lim="800000"/>
                <a:headEnd type="none" w="sm" len="sm"/>
                <a:tailEnd type="none" w="sm" len="sm"/>
              </a:ln>
            </p:spPr>
          </p:cxnSp>
          <p:pic>
            <p:nvPicPr>
              <p:cNvPr id="734" name="Google Shape;734;p38"/>
              <p:cNvPicPr preferRelativeResize="0"/>
              <p:nvPr/>
            </p:nvPicPr>
            <p:blipFill rotWithShape="1">
              <a:blip r:embed="rId3">
                <a:alphaModFix/>
              </a:blip>
              <a:srcRect/>
              <a:stretch/>
            </p:blipFill>
            <p:spPr>
              <a:xfrm>
                <a:off x="4203239" y="2122351"/>
                <a:ext cx="199451" cy="213698"/>
              </a:xfrm>
              <a:prstGeom prst="rect">
                <a:avLst/>
              </a:prstGeom>
              <a:noFill/>
              <a:ln>
                <a:noFill/>
              </a:ln>
            </p:spPr>
          </p:pic>
          <p:sp>
            <p:nvSpPr>
              <p:cNvPr id="735" name="Google Shape;735;p38"/>
              <p:cNvSpPr txBox="1"/>
              <p:nvPr/>
            </p:nvSpPr>
            <p:spPr>
              <a:xfrm>
                <a:off x="4402690" y="1642414"/>
                <a:ext cx="447900" cy="303000"/>
              </a:xfrm>
              <a:prstGeom prst="rect">
                <a:avLst/>
              </a:prstGeom>
              <a:noFill/>
              <a:ln>
                <a:noFill/>
              </a:ln>
            </p:spPr>
            <p:txBody>
              <a:bodyPr spcFirstLastPara="1" wrap="square" lIns="116050" tIns="59400" rIns="0" bIns="58025" anchor="t" anchorCtr="0">
                <a:spAutoFit/>
              </a:bodyPr>
              <a:lstStyle/>
              <a:p>
                <a:pPr marL="0" marR="0" lvl="0" indent="0" algn="l" rtl="0">
                  <a:lnSpc>
                    <a:spcPct val="100000"/>
                  </a:lnSpc>
                  <a:spcBef>
                    <a:spcPts val="0"/>
                  </a:spcBef>
                  <a:spcAft>
                    <a:spcPts val="0"/>
                  </a:spcAft>
                  <a:buClr>
                    <a:srgbClr val="3F3F3F"/>
                  </a:buClr>
                  <a:buSzPts val="1400"/>
                  <a:buFont typeface="Arial"/>
                  <a:buNone/>
                </a:pPr>
                <a:r>
                  <a:rPr lang="en-US" sz="1400" b="0" i="0" u="none" strike="noStrike" cap="none">
                    <a:solidFill>
                      <a:srgbClr val="3F3F3F"/>
                    </a:solidFill>
                    <a:latin typeface="Arial"/>
                    <a:ea typeface="Arial"/>
                    <a:cs typeface="Arial"/>
                    <a:sym typeface="Arial"/>
                  </a:rPr>
                  <a:t>repo</a:t>
                </a:r>
                <a:endParaRPr sz="1800" b="0" i="0" u="none" strike="noStrike" cap="none">
                  <a:solidFill>
                    <a:srgbClr val="000000"/>
                  </a:solidFill>
                  <a:latin typeface="Arial"/>
                  <a:ea typeface="Arial"/>
                  <a:cs typeface="Arial"/>
                  <a:sym typeface="Arial"/>
                </a:endParaRPr>
              </a:p>
            </p:txBody>
          </p:sp>
          <p:sp>
            <p:nvSpPr>
              <p:cNvPr id="736" name="Google Shape;736;p38"/>
              <p:cNvSpPr txBox="1"/>
              <p:nvPr/>
            </p:nvSpPr>
            <p:spPr>
              <a:xfrm>
                <a:off x="4754240" y="1624624"/>
                <a:ext cx="447900" cy="358800"/>
              </a:xfrm>
              <a:prstGeom prst="rect">
                <a:avLst/>
              </a:prstGeom>
              <a:noFill/>
              <a:ln>
                <a:noFill/>
              </a:ln>
            </p:spPr>
            <p:txBody>
              <a:bodyPr spcFirstLastPara="1" wrap="square" lIns="116050" tIns="59400" rIns="0" bIns="58025" anchor="t" anchorCtr="0">
                <a:spAutoFit/>
              </a:bodyPr>
              <a:lstStyle/>
              <a:p>
                <a:pPr marL="0" marR="0" lvl="0" indent="0" algn="l" rtl="0">
                  <a:lnSpc>
                    <a:spcPct val="100000"/>
                  </a:lnSpc>
                  <a:spcBef>
                    <a:spcPts val="0"/>
                  </a:spcBef>
                  <a:spcAft>
                    <a:spcPts val="0"/>
                  </a:spcAft>
                  <a:buClr>
                    <a:srgbClr val="3F3F3F"/>
                  </a:buClr>
                  <a:buSzPts val="1800"/>
                  <a:buFont typeface="Arial"/>
                  <a:buNone/>
                </a:pPr>
                <a:r>
                  <a:rPr lang="en-US" sz="1800" b="0" i="0" u="none" strike="noStrike" cap="none">
                    <a:solidFill>
                      <a:srgbClr val="3F3F3F"/>
                    </a:solidFill>
                    <a:latin typeface="Arial"/>
                    <a:ea typeface="Arial"/>
                    <a:cs typeface="Arial"/>
                    <a:sym typeface="Arial"/>
                  </a:rPr>
                  <a:t>#1</a:t>
                </a:r>
                <a:endParaRPr sz="1800" b="0" i="0" u="none" strike="noStrike" cap="none">
                  <a:solidFill>
                    <a:srgbClr val="000000"/>
                  </a:solidFill>
                  <a:latin typeface="Arial"/>
                  <a:ea typeface="Arial"/>
                  <a:cs typeface="Arial"/>
                  <a:sym typeface="Arial"/>
                </a:endParaRPr>
              </a:p>
            </p:txBody>
          </p:sp>
          <p:sp>
            <p:nvSpPr>
              <p:cNvPr id="737" name="Google Shape;737;p38"/>
              <p:cNvSpPr txBox="1"/>
              <p:nvPr/>
            </p:nvSpPr>
            <p:spPr>
              <a:xfrm>
                <a:off x="4394734" y="1824354"/>
                <a:ext cx="1431900" cy="358800"/>
              </a:xfrm>
              <a:prstGeom prst="rect">
                <a:avLst/>
              </a:prstGeom>
              <a:noFill/>
              <a:ln>
                <a:noFill/>
              </a:ln>
            </p:spPr>
            <p:txBody>
              <a:bodyPr spcFirstLastPara="1" wrap="square" lIns="116050" tIns="59400" rIns="0" bIns="58025" anchor="t" anchorCtr="0">
                <a:spAutoFit/>
              </a:bodyPr>
              <a:lstStyle/>
              <a:p>
                <a:pPr marL="0" marR="0" lvl="0" indent="0" algn="l" rtl="0">
                  <a:lnSpc>
                    <a:spcPct val="100000"/>
                  </a:lnSpc>
                  <a:spcBef>
                    <a:spcPts val="0"/>
                  </a:spcBef>
                  <a:spcAft>
                    <a:spcPts val="0"/>
                  </a:spcAft>
                  <a:buClr>
                    <a:srgbClr val="3F3F3F"/>
                  </a:buClr>
                  <a:buSzPts val="1800"/>
                  <a:buFont typeface="Arial"/>
                  <a:buNone/>
                </a:pPr>
                <a:r>
                  <a:rPr lang="en-US" sz="1800" b="0" i="0" u="none" strike="noStrike" cap="none">
                    <a:solidFill>
                      <a:srgbClr val="3F3F3F"/>
                    </a:solidFill>
                    <a:latin typeface="Arial"/>
                    <a:ea typeface="Arial"/>
                    <a:cs typeface="Arial"/>
                    <a:sym typeface="Arial"/>
                  </a:rPr>
                  <a:t>Some issue</a:t>
                </a:r>
                <a:endParaRPr sz="1800" b="0" i="0" u="none" strike="noStrike" cap="none">
                  <a:solidFill>
                    <a:srgbClr val="000000"/>
                  </a:solidFill>
                  <a:latin typeface="Arial"/>
                  <a:ea typeface="Arial"/>
                  <a:cs typeface="Arial"/>
                  <a:sym typeface="Arial"/>
                </a:endParaRPr>
              </a:p>
            </p:txBody>
          </p:sp>
          <p:cxnSp>
            <p:nvCxnSpPr>
              <p:cNvPr id="738" name="Google Shape;738;p38"/>
              <p:cNvCxnSpPr/>
              <p:nvPr/>
            </p:nvCxnSpPr>
            <p:spPr>
              <a:xfrm>
                <a:off x="4035223" y="2440821"/>
                <a:ext cx="1915084" cy="0"/>
              </a:xfrm>
              <a:prstGeom prst="straightConnector1">
                <a:avLst/>
              </a:prstGeom>
              <a:noFill/>
              <a:ln w="12700" cap="flat" cmpd="sng">
                <a:solidFill>
                  <a:srgbClr val="E9E9E9"/>
                </a:solidFill>
                <a:prstDash val="solid"/>
                <a:miter lim="800000"/>
                <a:headEnd type="none" w="sm" len="sm"/>
                <a:tailEnd type="none" w="sm" len="sm"/>
              </a:ln>
            </p:spPr>
          </p:cxnSp>
          <p:sp>
            <p:nvSpPr>
              <p:cNvPr id="739" name="Google Shape;739;p38"/>
              <p:cNvSpPr txBox="1"/>
              <p:nvPr/>
            </p:nvSpPr>
            <p:spPr>
              <a:xfrm>
                <a:off x="4394727" y="2099541"/>
                <a:ext cx="1384800" cy="317100"/>
              </a:xfrm>
              <a:prstGeom prst="rect">
                <a:avLst/>
              </a:prstGeom>
              <a:noFill/>
              <a:ln>
                <a:noFill/>
              </a:ln>
            </p:spPr>
            <p:txBody>
              <a:bodyPr spcFirstLastPara="1" wrap="square" lIns="116050" tIns="59400" rIns="0" bIns="58025" anchor="t" anchorCtr="0">
                <a:spAutoFit/>
              </a:bodyPr>
              <a:lstStyle/>
              <a:p>
                <a:pPr marL="0" marR="0" lvl="0" indent="0" algn="l" rtl="0">
                  <a:lnSpc>
                    <a:spcPct val="100000"/>
                  </a:lnSpc>
                  <a:spcBef>
                    <a:spcPts val="0"/>
                  </a:spcBef>
                  <a:spcAft>
                    <a:spcPts val="0"/>
                  </a:spcAft>
                  <a:buClr>
                    <a:srgbClr val="7F7F7F"/>
                  </a:buClr>
                  <a:buSzPts val="1500"/>
                  <a:buFont typeface="Arial"/>
                  <a:buNone/>
                </a:pPr>
                <a:r>
                  <a:rPr lang="en-US" sz="1500" b="0" i="0" u="none" strike="noStrike" cap="none">
                    <a:solidFill>
                      <a:srgbClr val="7F7F7F"/>
                    </a:solidFill>
                    <a:latin typeface="Arial"/>
                    <a:ea typeface="Arial"/>
                    <a:cs typeface="Arial"/>
                    <a:sym typeface="Arial"/>
                  </a:rPr>
                  <a:t>Sprint x – 1.1</a:t>
                </a:r>
                <a:endParaRPr sz="1800" b="0" i="0" u="none" strike="noStrike" cap="none">
                  <a:solidFill>
                    <a:srgbClr val="000000"/>
                  </a:solidFill>
                  <a:latin typeface="Arial"/>
                  <a:ea typeface="Arial"/>
                  <a:cs typeface="Arial"/>
                  <a:sym typeface="Arial"/>
                </a:endParaRPr>
              </a:p>
            </p:txBody>
          </p:sp>
          <p:sp>
            <p:nvSpPr>
              <p:cNvPr id="740" name="Google Shape;740;p38"/>
              <p:cNvSpPr/>
              <p:nvPr/>
            </p:nvSpPr>
            <p:spPr>
              <a:xfrm>
                <a:off x="4129384" y="2564414"/>
                <a:ext cx="196138" cy="196138"/>
              </a:xfrm>
              <a:prstGeom prst="ellipse">
                <a:avLst/>
              </a:prstGeom>
              <a:solidFill>
                <a:srgbClr val="80B2D9"/>
              </a:solidFill>
              <a:ln>
                <a:noFill/>
              </a:ln>
            </p:spPr>
            <p:txBody>
              <a:bodyPr spcFirstLastPara="1" wrap="square" lIns="0" tIns="58025" rIns="0" bIns="58025" anchor="ctr" anchorCtr="0">
                <a:noAutofit/>
              </a:bodyPr>
              <a:lstStyle/>
              <a:p>
                <a:pPr marL="0" marR="0" lvl="0" indent="0" algn="ctr" rtl="0">
                  <a:lnSpc>
                    <a:spcPct val="100000"/>
                  </a:lnSpc>
                  <a:spcBef>
                    <a:spcPts val="0"/>
                  </a:spcBef>
                  <a:spcAft>
                    <a:spcPts val="0"/>
                  </a:spcAft>
                  <a:buClr>
                    <a:schemeClr val="lt1"/>
                  </a:buClr>
                  <a:buSzPts val="1400"/>
                  <a:buFont typeface="Arial"/>
                  <a:buNone/>
                </a:pPr>
                <a:r>
                  <a:rPr lang="en-US" sz="1100" b="1" i="0" u="none" strike="noStrike" cap="none">
                    <a:solidFill>
                      <a:schemeClr val="lt1"/>
                    </a:solidFill>
                  </a:rPr>
                  <a:t>3</a:t>
                </a:r>
                <a:endParaRPr sz="1100" b="1" i="0" u="none" strike="noStrike" cap="none">
                  <a:solidFill>
                    <a:srgbClr val="000000"/>
                  </a:solidFill>
                </a:endParaRPr>
              </a:p>
            </p:txBody>
          </p:sp>
          <p:sp>
            <p:nvSpPr>
              <p:cNvPr id="741" name="Google Shape;741;p38"/>
              <p:cNvSpPr/>
              <p:nvPr/>
            </p:nvSpPr>
            <p:spPr>
              <a:xfrm>
                <a:off x="4402690" y="2569150"/>
                <a:ext cx="447861" cy="201512"/>
              </a:xfrm>
              <a:prstGeom prst="roundRect">
                <a:avLst>
                  <a:gd name="adj" fmla="val 3555"/>
                </a:avLst>
              </a:prstGeom>
              <a:solidFill>
                <a:srgbClr val="A2EFEF"/>
              </a:solidFill>
              <a:ln>
                <a:noFill/>
              </a:ln>
              <a:effectLst>
                <a:outerShdw blurRad="50800" dist="38100" dir="2700000" sx="97000" sy="97000" algn="tl" rotWithShape="0">
                  <a:srgbClr val="000000">
                    <a:alpha val="40000"/>
                  </a:srgbClr>
                </a:outerShdw>
              </a:effectLst>
            </p:spPr>
            <p:txBody>
              <a:bodyPr spcFirstLastPara="1" wrap="square" lIns="45700" tIns="59400" rIns="45700" bIns="58025" anchor="ctr" anchorCtr="0">
                <a:noAutofit/>
              </a:bodyPr>
              <a:lstStyle/>
              <a:p>
                <a:pPr marL="0" marR="0" lvl="0" indent="0" algn="ctr" rtl="0">
                  <a:lnSpc>
                    <a:spcPct val="100000"/>
                  </a:lnSpc>
                  <a:spcBef>
                    <a:spcPts val="0"/>
                  </a:spcBef>
                  <a:spcAft>
                    <a:spcPts val="0"/>
                  </a:spcAft>
                  <a:buClr>
                    <a:srgbClr val="262626"/>
                  </a:buClr>
                  <a:buSzPts val="1400"/>
                  <a:buFont typeface="Arial"/>
                  <a:buNone/>
                </a:pPr>
                <a:r>
                  <a:rPr lang="en-US" sz="1400" b="0" i="0" u="none" strike="noStrike" cap="none">
                    <a:solidFill>
                      <a:srgbClr val="262626"/>
                    </a:solidFill>
                    <a:latin typeface="Arial"/>
                    <a:ea typeface="Arial"/>
                    <a:cs typeface="Arial"/>
                    <a:sym typeface="Arial"/>
                  </a:rPr>
                  <a:t>label</a:t>
                </a:r>
                <a:endParaRPr sz="1800" b="0" i="0" u="none" strike="noStrike" cap="none">
                  <a:solidFill>
                    <a:srgbClr val="000000"/>
                  </a:solidFill>
                  <a:latin typeface="Arial"/>
                  <a:ea typeface="Arial"/>
                  <a:cs typeface="Arial"/>
                  <a:sym typeface="Arial"/>
                </a:endParaRPr>
              </a:p>
            </p:txBody>
          </p:sp>
        </p:grpSp>
        <p:pic>
          <p:nvPicPr>
            <p:cNvPr id="742" name="Google Shape;742;p38"/>
            <p:cNvPicPr preferRelativeResize="0"/>
            <p:nvPr/>
          </p:nvPicPr>
          <p:blipFill rotWithShape="1">
            <a:blip r:embed="rId4">
              <a:alphaModFix/>
            </a:blip>
            <a:srcRect/>
            <a:stretch/>
          </p:blipFill>
          <p:spPr>
            <a:xfrm>
              <a:off x="3358525" y="3240580"/>
              <a:ext cx="381000" cy="381000"/>
            </a:xfrm>
            <a:prstGeom prst="rect">
              <a:avLst/>
            </a:prstGeom>
            <a:noFill/>
            <a:ln>
              <a:noFill/>
            </a:ln>
          </p:spPr>
        </p:pic>
      </p:grpSp>
      <p:grpSp>
        <p:nvGrpSpPr>
          <p:cNvPr id="743" name="Google Shape;743;p38"/>
          <p:cNvGrpSpPr/>
          <p:nvPr/>
        </p:nvGrpSpPr>
        <p:grpSpPr>
          <a:xfrm>
            <a:off x="5593540" y="2786714"/>
            <a:ext cx="2412681" cy="2042172"/>
            <a:chOff x="3666028" y="1056186"/>
            <a:chExt cx="2063355" cy="1852478"/>
          </a:xfrm>
        </p:grpSpPr>
        <p:sp>
          <p:nvSpPr>
            <p:cNvPr id="729" name="Google Shape;729;p38"/>
            <p:cNvSpPr/>
            <p:nvPr/>
          </p:nvSpPr>
          <p:spPr>
            <a:xfrm>
              <a:off x="3666028" y="1056186"/>
              <a:ext cx="2062223" cy="1852478"/>
            </a:xfrm>
            <a:prstGeom prst="roundRect">
              <a:avLst>
                <a:gd name="adj" fmla="val 286"/>
              </a:avLst>
            </a:prstGeom>
            <a:solidFill>
              <a:srgbClr val="F4F4F4"/>
            </a:solidFill>
            <a:ln w="12700" cap="flat" cmpd="sng">
              <a:solidFill>
                <a:srgbClr val="E9E9E9"/>
              </a:solidFill>
              <a:prstDash val="solid"/>
              <a:miter lim="800000"/>
              <a:headEnd type="none" w="sm" len="sm"/>
              <a:tailEnd type="none" w="sm" len="sm"/>
            </a:ln>
          </p:spPr>
          <p:txBody>
            <a:bodyPr spcFirstLastPara="1" wrap="square" lIns="116050" tIns="58025" rIns="116050" bIns="58025" anchor="t" anchorCtr="0">
              <a:noAutofit/>
            </a:bodyPr>
            <a:lstStyle/>
            <a:p>
              <a:pPr marL="0" marR="0" lvl="0" indent="0" algn="l" rtl="0">
                <a:lnSpc>
                  <a:spcPct val="100000"/>
                </a:lnSpc>
                <a:spcBef>
                  <a:spcPts val="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Closed</a:t>
              </a:r>
              <a:endParaRPr sz="1800" b="0" i="0" u="none" strike="noStrike" cap="none">
                <a:solidFill>
                  <a:srgbClr val="000000"/>
                </a:solidFill>
                <a:latin typeface="Arial"/>
                <a:ea typeface="Arial"/>
                <a:cs typeface="Arial"/>
                <a:sym typeface="Arial"/>
              </a:endParaRPr>
            </a:p>
          </p:txBody>
        </p:sp>
        <p:sp>
          <p:nvSpPr>
            <p:cNvPr id="744" name="Google Shape;744;p38"/>
            <p:cNvSpPr/>
            <p:nvPr/>
          </p:nvSpPr>
          <p:spPr>
            <a:xfrm>
              <a:off x="3737662" y="1491581"/>
              <a:ext cx="1923758" cy="1317072"/>
            </a:xfrm>
            <a:prstGeom prst="roundRect">
              <a:avLst>
                <a:gd name="adj" fmla="val 286"/>
              </a:avLst>
            </a:prstGeom>
            <a:solidFill>
              <a:schemeClr val="lt1"/>
            </a:solidFill>
            <a:ln w="12700" cap="flat" cmpd="sng">
              <a:solidFill>
                <a:srgbClr val="E9E9E9"/>
              </a:solidFill>
              <a:prstDash val="solid"/>
              <a:miter lim="800000"/>
              <a:headEnd type="none" w="sm" len="sm"/>
              <a:tailEnd type="none" w="sm" len="sm"/>
            </a:ln>
          </p:spPr>
          <p:txBody>
            <a:bodyPr spcFirstLastPara="1" wrap="square" lIns="116050" tIns="58025" rIns="116050" bIns="58025"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p:txBody>
        </p:sp>
        <p:cxnSp>
          <p:nvCxnSpPr>
            <p:cNvPr id="745" name="Google Shape;745;p38"/>
            <p:cNvCxnSpPr/>
            <p:nvPr/>
          </p:nvCxnSpPr>
          <p:spPr>
            <a:xfrm>
              <a:off x="3667160" y="1436636"/>
              <a:ext cx="2062223" cy="0"/>
            </a:xfrm>
            <a:prstGeom prst="straightConnector1">
              <a:avLst/>
            </a:prstGeom>
            <a:noFill/>
            <a:ln w="12700" cap="flat" cmpd="sng">
              <a:solidFill>
                <a:srgbClr val="E9E9E9"/>
              </a:solidFill>
              <a:prstDash val="solid"/>
              <a:miter lim="800000"/>
              <a:headEnd type="none" w="sm" len="sm"/>
              <a:tailEnd type="none" w="sm" len="sm"/>
            </a:ln>
          </p:spPr>
        </p:cxnSp>
        <p:pic>
          <p:nvPicPr>
            <p:cNvPr id="746" name="Google Shape;746;p38"/>
            <p:cNvPicPr preferRelativeResize="0"/>
            <p:nvPr/>
          </p:nvPicPr>
          <p:blipFill rotWithShape="1">
            <a:blip r:embed="rId3">
              <a:alphaModFix/>
            </a:blip>
            <a:srcRect/>
            <a:stretch/>
          </p:blipFill>
          <p:spPr>
            <a:xfrm>
              <a:off x="3907614" y="2061195"/>
              <a:ext cx="199451" cy="213698"/>
            </a:xfrm>
            <a:prstGeom prst="rect">
              <a:avLst/>
            </a:prstGeom>
            <a:noFill/>
            <a:ln>
              <a:noFill/>
            </a:ln>
          </p:spPr>
        </p:pic>
        <p:sp>
          <p:nvSpPr>
            <p:cNvPr id="747" name="Google Shape;747;p38"/>
            <p:cNvSpPr txBox="1"/>
            <p:nvPr/>
          </p:nvSpPr>
          <p:spPr>
            <a:xfrm>
              <a:off x="4107065" y="1581258"/>
              <a:ext cx="447900" cy="303000"/>
            </a:xfrm>
            <a:prstGeom prst="rect">
              <a:avLst/>
            </a:prstGeom>
            <a:noFill/>
            <a:ln>
              <a:noFill/>
            </a:ln>
          </p:spPr>
          <p:txBody>
            <a:bodyPr spcFirstLastPara="1" wrap="square" lIns="116050" tIns="59400" rIns="0" bIns="58025" anchor="t" anchorCtr="0">
              <a:spAutoFit/>
            </a:bodyPr>
            <a:lstStyle/>
            <a:p>
              <a:pPr marL="0" marR="0" lvl="0" indent="0" algn="l" rtl="0">
                <a:lnSpc>
                  <a:spcPct val="100000"/>
                </a:lnSpc>
                <a:spcBef>
                  <a:spcPts val="0"/>
                </a:spcBef>
                <a:spcAft>
                  <a:spcPts val="0"/>
                </a:spcAft>
                <a:buClr>
                  <a:srgbClr val="3F3F3F"/>
                </a:buClr>
                <a:buSzPts val="1400"/>
                <a:buFont typeface="Arial"/>
                <a:buNone/>
              </a:pPr>
              <a:r>
                <a:rPr lang="en-US" sz="1400" b="0" i="0" u="none" strike="noStrike" cap="none">
                  <a:solidFill>
                    <a:srgbClr val="3F3F3F"/>
                  </a:solidFill>
                  <a:latin typeface="Arial"/>
                  <a:ea typeface="Arial"/>
                  <a:cs typeface="Arial"/>
                  <a:sym typeface="Arial"/>
                </a:rPr>
                <a:t>repo</a:t>
              </a:r>
              <a:endParaRPr sz="1800" b="0" i="0" u="none" strike="noStrike" cap="none">
                <a:solidFill>
                  <a:srgbClr val="000000"/>
                </a:solidFill>
                <a:latin typeface="Arial"/>
                <a:ea typeface="Arial"/>
                <a:cs typeface="Arial"/>
                <a:sym typeface="Arial"/>
              </a:endParaRPr>
            </a:p>
          </p:txBody>
        </p:sp>
        <p:sp>
          <p:nvSpPr>
            <p:cNvPr id="748" name="Google Shape;748;p38"/>
            <p:cNvSpPr txBox="1"/>
            <p:nvPr/>
          </p:nvSpPr>
          <p:spPr>
            <a:xfrm>
              <a:off x="4458615" y="1563468"/>
              <a:ext cx="447900" cy="358800"/>
            </a:xfrm>
            <a:prstGeom prst="rect">
              <a:avLst/>
            </a:prstGeom>
            <a:noFill/>
            <a:ln>
              <a:noFill/>
            </a:ln>
          </p:spPr>
          <p:txBody>
            <a:bodyPr spcFirstLastPara="1" wrap="square" lIns="116050" tIns="59400" rIns="0" bIns="58025" anchor="t" anchorCtr="0">
              <a:spAutoFit/>
            </a:bodyPr>
            <a:lstStyle/>
            <a:p>
              <a:pPr marL="0" marR="0" lvl="0" indent="0" algn="l" rtl="0">
                <a:lnSpc>
                  <a:spcPct val="100000"/>
                </a:lnSpc>
                <a:spcBef>
                  <a:spcPts val="0"/>
                </a:spcBef>
                <a:spcAft>
                  <a:spcPts val="0"/>
                </a:spcAft>
                <a:buClr>
                  <a:srgbClr val="3F3F3F"/>
                </a:buClr>
                <a:buSzPts val="1800"/>
                <a:buFont typeface="Arial"/>
                <a:buNone/>
              </a:pPr>
              <a:r>
                <a:rPr lang="en-US" sz="1800" b="0" i="0" u="none" strike="noStrike" cap="none">
                  <a:solidFill>
                    <a:srgbClr val="3F3F3F"/>
                  </a:solidFill>
                  <a:latin typeface="Arial"/>
                  <a:ea typeface="Arial"/>
                  <a:cs typeface="Arial"/>
                  <a:sym typeface="Arial"/>
                </a:rPr>
                <a:t>#1</a:t>
              </a:r>
              <a:endParaRPr sz="1800" b="0" i="0" u="none" strike="noStrike" cap="none">
                <a:solidFill>
                  <a:srgbClr val="000000"/>
                </a:solidFill>
                <a:latin typeface="Arial"/>
                <a:ea typeface="Arial"/>
                <a:cs typeface="Arial"/>
                <a:sym typeface="Arial"/>
              </a:endParaRPr>
            </a:p>
          </p:txBody>
        </p:sp>
        <p:sp>
          <p:nvSpPr>
            <p:cNvPr id="749" name="Google Shape;749;p38"/>
            <p:cNvSpPr txBox="1"/>
            <p:nvPr/>
          </p:nvSpPr>
          <p:spPr>
            <a:xfrm>
              <a:off x="4099091" y="1763199"/>
              <a:ext cx="1502100" cy="358800"/>
            </a:xfrm>
            <a:prstGeom prst="rect">
              <a:avLst/>
            </a:prstGeom>
            <a:noFill/>
            <a:ln>
              <a:noFill/>
            </a:ln>
          </p:spPr>
          <p:txBody>
            <a:bodyPr spcFirstLastPara="1" wrap="square" lIns="116050" tIns="59400" rIns="0" bIns="58025" anchor="t" anchorCtr="0">
              <a:spAutoFit/>
            </a:bodyPr>
            <a:lstStyle/>
            <a:p>
              <a:pPr marL="0" marR="0" lvl="0" indent="0" algn="l" rtl="0">
                <a:lnSpc>
                  <a:spcPct val="100000"/>
                </a:lnSpc>
                <a:spcBef>
                  <a:spcPts val="0"/>
                </a:spcBef>
                <a:spcAft>
                  <a:spcPts val="0"/>
                </a:spcAft>
                <a:buClr>
                  <a:srgbClr val="3F3F3F"/>
                </a:buClr>
                <a:buSzPts val="1800"/>
                <a:buFont typeface="Arial"/>
                <a:buNone/>
              </a:pPr>
              <a:r>
                <a:rPr lang="en-US" sz="1800" b="0" i="0" u="none" strike="noStrike" cap="none">
                  <a:solidFill>
                    <a:srgbClr val="3F3F3F"/>
                  </a:solidFill>
                  <a:latin typeface="Arial"/>
                  <a:ea typeface="Arial"/>
                  <a:cs typeface="Arial"/>
                  <a:sym typeface="Arial"/>
                </a:rPr>
                <a:t>Some issue</a:t>
              </a:r>
              <a:endParaRPr sz="1800" b="0" i="0" u="none" strike="noStrike" cap="none">
                <a:solidFill>
                  <a:srgbClr val="000000"/>
                </a:solidFill>
                <a:latin typeface="Arial"/>
                <a:ea typeface="Arial"/>
                <a:cs typeface="Arial"/>
                <a:sym typeface="Arial"/>
              </a:endParaRPr>
            </a:p>
          </p:txBody>
        </p:sp>
        <p:cxnSp>
          <p:nvCxnSpPr>
            <p:cNvPr id="750" name="Google Shape;750;p38"/>
            <p:cNvCxnSpPr/>
            <p:nvPr/>
          </p:nvCxnSpPr>
          <p:spPr>
            <a:xfrm>
              <a:off x="3739598" y="2379665"/>
              <a:ext cx="1915084" cy="0"/>
            </a:xfrm>
            <a:prstGeom prst="straightConnector1">
              <a:avLst/>
            </a:prstGeom>
            <a:noFill/>
            <a:ln w="12700" cap="flat" cmpd="sng">
              <a:solidFill>
                <a:srgbClr val="E9E9E9"/>
              </a:solidFill>
              <a:prstDash val="solid"/>
              <a:miter lim="800000"/>
              <a:headEnd type="none" w="sm" len="sm"/>
              <a:tailEnd type="none" w="sm" len="sm"/>
            </a:ln>
          </p:spPr>
        </p:cxnSp>
        <p:sp>
          <p:nvSpPr>
            <p:cNvPr id="751" name="Google Shape;751;p38"/>
            <p:cNvSpPr txBox="1"/>
            <p:nvPr/>
          </p:nvSpPr>
          <p:spPr>
            <a:xfrm>
              <a:off x="4099102" y="2038385"/>
              <a:ext cx="1384800" cy="317100"/>
            </a:xfrm>
            <a:prstGeom prst="rect">
              <a:avLst/>
            </a:prstGeom>
            <a:noFill/>
            <a:ln>
              <a:noFill/>
            </a:ln>
          </p:spPr>
          <p:txBody>
            <a:bodyPr spcFirstLastPara="1" wrap="square" lIns="116050" tIns="59400" rIns="0" bIns="58025" anchor="t" anchorCtr="0">
              <a:spAutoFit/>
            </a:bodyPr>
            <a:lstStyle/>
            <a:p>
              <a:pPr marL="0" marR="0" lvl="0" indent="0" algn="l" rtl="0">
                <a:lnSpc>
                  <a:spcPct val="100000"/>
                </a:lnSpc>
                <a:spcBef>
                  <a:spcPts val="0"/>
                </a:spcBef>
                <a:spcAft>
                  <a:spcPts val="0"/>
                </a:spcAft>
                <a:buClr>
                  <a:srgbClr val="7F7F7F"/>
                </a:buClr>
                <a:buSzPts val="1500"/>
                <a:buFont typeface="Arial"/>
                <a:buNone/>
              </a:pPr>
              <a:r>
                <a:rPr lang="en-US" sz="1500" b="0" i="0" u="none" strike="noStrike" cap="none">
                  <a:solidFill>
                    <a:srgbClr val="7F7F7F"/>
                  </a:solidFill>
                  <a:latin typeface="Arial"/>
                  <a:ea typeface="Arial"/>
                  <a:cs typeface="Arial"/>
                  <a:sym typeface="Arial"/>
                </a:rPr>
                <a:t>Sprint x – 1.1</a:t>
              </a:r>
              <a:endParaRPr sz="1800" b="0" i="0" u="none" strike="noStrike" cap="none">
                <a:solidFill>
                  <a:srgbClr val="000000"/>
                </a:solidFill>
                <a:latin typeface="Arial"/>
                <a:ea typeface="Arial"/>
                <a:cs typeface="Arial"/>
                <a:sym typeface="Arial"/>
              </a:endParaRPr>
            </a:p>
          </p:txBody>
        </p:sp>
        <p:sp>
          <p:nvSpPr>
            <p:cNvPr id="752" name="Google Shape;752;p38"/>
            <p:cNvSpPr/>
            <p:nvPr/>
          </p:nvSpPr>
          <p:spPr>
            <a:xfrm>
              <a:off x="3833759" y="2503258"/>
              <a:ext cx="196138" cy="196138"/>
            </a:xfrm>
            <a:prstGeom prst="ellipse">
              <a:avLst/>
            </a:prstGeom>
            <a:solidFill>
              <a:srgbClr val="80B2D9"/>
            </a:solidFill>
            <a:ln>
              <a:noFill/>
            </a:ln>
          </p:spPr>
          <p:txBody>
            <a:bodyPr spcFirstLastPara="1" wrap="square" lIns="0" tIns="58025" rIns="0" bIns="58025" anchor="ctr" anchorCtr="0">
              <a:noAutofit/>
            </a:bodyPr>
            <a:lstStyle/>
            <a:p>
              <a:pPr marL="0" marR="0" lvl="0" indent="0" algn="ctr" rtl="0">
                <a:lnSpc>
                  <a:spcPct val="100000"/>
                </a:lnSpc>
                <a:spcBef>
                  <a:spcPts val="0"/>
                </a:spcBef>
                <a:spcAft>
                  <a:spcPts val="0"/>
                </a:spcAft>
                <a:buClr>
                  <a:schemeClr val="lt1"/>
                </a:buClr>
                <a:buSzPts val="1400"/>
                <a:buFont typeface="Arial"/>
                <a:buNone/>
              </a:pPr>
              <a:r>
                <a:rPr lang="en-US" sz="1100" b="1" i="0" u="none" strike="noStrike" cap="none">
                  <a:solidFill>
                    <a:schemeClr val="lt1"/>
                  </a:solidFill>
                </a:rPr>
                <a:t>3</a:t>
              </a:r>
              <a:endParaRPr sz="1100" b="1" i="0" u="none" strike="noStrike" cap="none">
                <a:solidFill>
                  <a:srgbClr val="000000"/>
                </a:solidFill>
              </a:endParaRPr>
            </a:p>
          </p:txBody>
        </p:sp>
        <p:sp>
          <p:nvSpPr>
            <p:cNvPr id="753" name="Google Shape;753;p38"/>
            <p:cNvSpPr/>
            <p:nvPr/>
          </p:nvSpPr>
          <p:spPr>
            <a:xfrm>
              <a:off x="4107065" y="2507994"/>
              <a:ext cx="447861" cy="201512"/>
            </a:xfrm>
            <a:prstGeom prst="roundRect">
              <a:avLst>
                <a:gd name="adj" fmla="val 3555"/>
              </a:avLst>
            </a:prstGeom>
            <a:solidFill>
              <a:srgbClr val="A2EFEF"/>
            </a:solidFill>
            <a:ln>
              <a:noFill/>
            </a:ln>
            <a:effectLst>
              <a:outerShdw blurRad="50800" dist="38100" dir="2700000" sx="97000" sy="97000" algn="tl" rotWithShape="0">
                <a:srgbClr val="000000">
                  <a:alpha val="40000"/>
                </a:srgbClr>
              </a:outerShdw>
            </a:effectLst>
          </p:spPr>
          <p:txBody>
            <a:bodyPr spcFirstLastPara="1" wrap="square" lIns="45700" tIns="59400" rIns="45700" bIns="58025" anchor="ctr" anchorCtr="0">
              <a:noAutofit/>
            </a:bodyPr>
            <a:lstStyle/>
            <a:p>
              <a:pPr marL="0" marR="0" lvl="0" indent="0" algn="ctr" rtl="0">
                <a:lnSpc>
                  <a:spcPct val="100000"/>
                </a:lnSpc>
                <a:spcBef>
                  <a:spcPts val="0"/>
                </a:spcBef>
                <a:spcAft>
                  <a:spcPts val="0"/>
                </a:spcAft>
                <a:buClr>
                  <a:srgbClr val="262626"/>
                </a:buClr>
                <a:buSzPts val="1400"/>
                <a:buFont typeface="Arial"/>
                <a:buNone/>
              </a:pPr>
              <a:r>
                <a:rPr lang="en-US" sz="1400" b="0" i="0" u="none" strike="noStrike" cap="none">
                  <a:solidFill>
                    <a:srgbClr val="262626"/>
                  </a:solidFill>
                  <a:latin typeface="Arial"/>
                  <a:ea typeface="Arial"/>
                  <a:cs typeface="Arial"/>
                  <a:sym typeface="Arial"/>
                </a:rPr>
                <a:t>label</a:t>
              </a:r>
              <a:endParaRPr sz="1800" b="0" i="0" u="none" strike="noStrike" cap="none">
                <a:solidFill>
                  <a:srgbClr val="000000"/>
                </a:solidFill>
                <a:latin typeface="Arial"/>
                <a:ea typeface="Arial"/>
                <a:cs typeface="Arial"/>
                <a:sym typeface="Arial"/>
              </a:endParaRPr>
            </a:p>
          </p:txBody>
        </p:sp>
        <p:pic>
          <p:nvPicPr>
            <p:cNvPr id="754" name="Google Shape;754;p38"/>
            <p:cNvPicPr preferRelativeResize="0"/>
            <p:nvPr/>
          </p:nvPicPr>
          <p:blipFill rotWithShape="1">
            <a:blip r:embed="rId4">
              <a:alphaModFix/>
            </a:blip>
            <a:srcRect/>
            <a:stretch/>
          </p:blipFill>
          <p:spPr>
            <a:xfrm>
              <a:off x="3788317" y="1562364"/>
              <a:ext cx="381000" cy="381000"/>
            </a:xfrm>
            <a:prstGeom prst="rect">
              <a:avLst/>
            </a:prstGeom>
            <a:noFill/>
            <a:ln>
              <a:noFill/>
            </a:ln>
          </p:spPr>
        </p:pic>
      </p:grpSp>
      <p:sp>
        <p:nvSpPr>
          <p:cNvPr id="755" name="Google Shape;755;p38"/>
          <p:cNvSpPr txBox="1"/>
          <p:nvPr/>
        </p:nvSpPr>
        <p:spPr>
          <a:xfrm>
            <a:off x="4720813" y="3702870"/>
            <a:ext cx="341400" cy="215400"/>
          </a:xfrm>
          <a:prstGeom prst="rect">
            <a:avLst/>
          </a:prstGeom>
          <a:solidFill>
            <a:schemeClr val="accent1">
              <a:alpha val="78431"/>
            </a:schemeClr>
          </a:solidFill>
          <a:ln w="9525" cap="flat" cmpd="sng">
            <a:solidFill>
              <a:srgbClr val="BFBFBF"/>
            </a:solidFill>
            <a:prstDash val="solid"/>
            <a:round/>
            <a:headEnd type="none" w="sm" len="sm"/>
            <a:tailEnd type="none" w="sm" len="sm"/>
          </a:ln>
        </p:spPr>
        <p:txBody>
          <a:bodyPr spcFirstLastPara="1" wrap="square" lIns="0" tIns="0" rIns="0" bIns="0" anchor="t" anchorCtr="0">
            <a:spAutoFit/>
          </a:bodyPr>
          <a:lstStyle/>
          <a:p>
            <a:pPr marL="0" marR="0" lvl="0" indent="0" algn="ctr" rtl="0">
              <a:lnSpc>
                <a:spcPct val="100000"/>
              </a:lnSpc>
              <a:spcBef>
                <a:spcPts val="0"/>
              </a:spcBef>
              <a:spcAft>
                <a:spcPts val="0"/>
              </a:spcAft>
              <a:buClr>
                <a:schemeClr val="lt1"/>
              </a:buClr>
              <a:buSzPts val="1400"/>
              <a:buFont typeface="Arial"/>
              <a:buNone/>
            </a:pPr>
            <a:r>
              <a:rPr lang="en-US" sz="1400" b="0" i="0" u="none" strike="noStrike" cap="none">
                <a:solidFill>
                  <a:schemeClr val="lt1"/>
                </a:solidFill>
                <a:latin typeface="Arial"/>
                <a:ea typeface="Arial"/>
                <a:cs typeface="Arial"/>
                <a:sym typeface="Arial"/>
              </a:rPr>
              <a:t>RM</a:t>
            </a:r>
            <a:endParaRPr sz="1800" b="0" i="0" u="none" strike="noStrike" cap="none">
              <a:solidFill>
                <a:srgbClr val="000000"/>
              </a:solidFill>
              <a:latin typeface="Arial"/>
              <a:ea typeface="Arial"/>
              <a:cs typeface="Arial"/>
              <a:sym typeface="Arial"/>
            </a:endParaRPr>
          </a:p>
        </p:txBody>
      </p:sp>
      <p:sp>
        <p:nvSpPr>
          <p:cNvPr id="756" name="Google Shape;756;p38"/>
          <p:cNvSpPr txBox="1"/>
          <p:nvPr/>
        </p:nvSpPr>
        <p:spPr>
          <a:xfrm>
            <a:off x="447419" y="399309"/>
            <a:ext cx="7928700" cy="568500"/>
          </a:xfrm>
          <a:prstGeom prst="rect">
            <a:avLst/>
          </a:prstGeom>
          <a:noFill/>
          <a:ln>
            <a:noFill/>
          </a:ln>
        </p:spPr>
        <p:txBody>
          <a:bodyPr spcFirstLastPara="1" wrap="square" lIns="116050" tIns="58025" rIns="116050" bIns="58025" anchor="t" anchorCtr="0">
            <a:noAutofit/>
          </a:bodyPr>
          <a:lstStyle/>
          <a:p>
            <a:pPr marL="0" marR="0" lvl="0" indent="0" algn="l" rtl="0">
              <a:lnSpc>
                <a:spcPct val="90000"/>
              </a:lnSpc>
              <a:spcBef>
                <a:spcPts val="0"/>
              </a:spcBef>
              <a:spcAft>
                <a:spcPts val="0"/>
              </a:spcAft>
              <a:buClr>
                <a:srgbClr val="3F3E3F"/>
              </a:buClr>
              <a:buSzPts val="4100"/>
              <a:buFont typeface="Barlow Condensed SemiBold"/>
              <a:buNone/>
            </a:pPr>
            <a:r>
              <a:rPr lang="en-US" sz="4100">
                <a:solidFill>
                  <a:srgbClr val="3F3E3F"/>
                </a:solidFill>
                <a:latin typeface="Barlow Condensed SemiBold"/>
                <a:ea typeface="Barlow Condensed SemiBold"/>
                <a:cs typeface="Barlow Condensed SemiBold"/>
                <a:sym typeface="Barlow Condensed SemiBold"/>
              </a:rPr>
              <a:t>PENDING RELEASE TO PROD</a:t>
            </a:r>
            <a:endParaRPr sz="1800"/>
          </a:p>
        </p:txBody>
      </p:sp>
      <p:sp>
        <p:nvSpPr>
          <p:cNvPr id="757" name="Google Shape;757;p38"/>
          <p:cNvSpPr txBox="1"/>
          <p:nvPr/>
        </p:nvSpPr>
        <p:spPr>
          <a:xfrm>
            <a:off x="447425" y="1113300"/>
            <a:ext cx="97353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rPr>
              <a:t>The story has been QA’d and is waiting application onto production at the end of the milestone.  After milestone sign-off, the release team will complete production deployment and move stories onto Closed.</a:t>
            </a:r>
            <a:endParaRPr sz="1200">
              <a:solidFill>
                <a:schemeClr val="dk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61"/>
        <p:cNvGrpSpPr/>
        <p:nvPr/>
      </p:nvGrpSpPr>
      <p:grpSpPr>
        <a:xfrm>
          <a:off x="0" y="0"/>
          <a:ext cx="0" cy="0"/>
          <a:chOff x="0" y="0"/>
          <a:chExt cx="0" cy="0"/>
        </a:xfrm>
      </p:grpSpPr>
      <p:grpSp>
        <p:nvGrpSpPr>
          <p:cNvPr id="762" name="Google Shape;762;p39"/>
          <p:cNvGrpSpPr/>
          <p:nvPr/>
        </p:nvGrpSpPr>
        <p:grpSpPr>
          <a:xfrm>
            <a:off x="4109807" y="3738245"/>
            <a:ext cx="2411357" cy="2042172"/>
            <a:chOff x="3220583" y="2744193"/>
            <a:chExt cx="2062223" cy="1852478"/>
          </a:xfrm>
        </p:grpSpPr>
        <p:grpSp>
          <p:nvGrpSpPr>
            <p:cNvPr id="763" name="Google Shape;763;p39"/>
            <p:cNvGrpSpPr/>
            <p:nvPr/>
          </p:nvGrpSpPr>
          <p:grpSpPr>
            <a:xfrm>
              <a:off x="3220583" y="2744193"/>
              <a:ext cx="2062223" cy="1852478"/>
              <a:chOff x="3962785" y="1105875"/>
              <a:chExt cx="2062223" cy="1852478"/>
            </a:xfrm>
          </p:grpSpPr>
          <p:sp>
            <p:nvSpPr>
              <p:cNvPr id="764" name="Google Shape;764;p39"/>
              <p:cNvSpPr/>
              <p:nvPr/>
            </p:nvSpPr>
            <p:spPr>
              <a:xfrm>
                <a:off x="3962785" y="1105875"/>
                <a:ext cx="2062223" cy="1852478"/>
              </a:xfrm>
              <a:prstGeom prst="roundRect">
                <a:avLst>
                  <a:gd name="adj" fmla="val 286"/>
                </a:avLst>
              </a:prstGeom>
              <a:solidFill>
                <a:srgbClr val="F4F4F4"/>
              </a:solidFill>
              <a:ln w="31750" cap="flat" cmpd="sng">
                <a:solidFill>
                  <a:srgbClr val="826994"/>
                </a:solidFill>
                <a:prstDash val="solid"/>
                <a:miter lim="800000"/>
                <a:headEnd type="none" w="sm" len="sm"/>
                <a:tailEnd type="none" w="sm" len="sm"/>
              </a:ln>
            </p:spPr>
            <p:txBody>
              <a:bodyPr spcFirstLastPara="1" wrap="square" lIns="116050" tIns="58025" rIns="116050" bIns="58025" anchor="t" anchorCtr="0">
                <a:noAutofit/>
              </a:bodyPr>
              <a:lstStyle/>
              <a:p>
                <a:pPr marL="0" marR="0" lvl="0" indent="0" algn="l" rtl="0">
                  <a:lnSpc>
                    <a:spcPct val="100000"/>
                  </a:lnSpc>
                  <a:spcBef>
                    <a:spcPts val="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Closed</a:t>
                </a:r>
                <a:endParaRPr sz="2500" b="0" i="0" u="none" strike="noStrike" cap="none">
                  <a:solidFill>
                    <a:schemeClr val="dk1"/>
                  </a:solidFill>
                  <a:latin typeface="Arial"/>
                  <a:ea typeface="Arial"/>
                  <a:cs typeface="Arial"/>
                  <a:sym typeface="Arial"/>
                </a:endParaRPr>
              </a:p>
            </p:txBody>
          </p:sp>
          <p:sp>
            <p:nvSpPr>
              <p:cNvPr id="765" name="Google Shape;765;p39"/>
              <p:cNvSpPr/>
              <p:nvPr/>
            </p:nvSpPr>
            <p:spPr>
              <a:xfrm>
                <a:off x="4033287" y="1552737"/>
                <a:ext cx="1923758" cy="1317072"/>
              </a:xfrm>
              <a:prstGeom prst="roundRect">
                <a:avLst>
                  <a:gd name="adj" fmla="val 286"/>
                </a:avLst>
              </a:prstGeom>
              <a:solidFill>
                <a:schemeClr val="lt1"/>
              </a:solidFill>
              <a:ln w="12700" cap="flat" cmpd="sng">
                <a:solidFill>
                  <a:srgbClr val="E9E9E9"/>
                </a:solidFill>
                <a:prstDash val="solid"/>
                <a:miter lim="800000"/>
                <a:headEnd type="none" w="sm" len="sm"/>
                <a:tailEnd type="none" w="sm" len="sm"/>
              </a:ln>
            </p:spPr>
            <p:txBody>
              <a:bodyPr spcFirstLastPara="1" wrap="square" lIns="116050" tIns="58025" rIns="116050" bIns="58025"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p:txBody>
          </p:sp>
          <p:cxnSp>
            <p:nvCxnSpPr>
              <p:cNvPr id="766" name="Google Shape;766;p39"/>
              <p:cNvCxnSpPr/>
              <p:nvPr/>
            </p:nvCxnSpPr>
            <p:spPr>
              <a:xfrm>
                <a:off x="3987150" y="1497792"/>
                <a:ext cx="2021058" cy="0"/>
              </a:xfrm>
              <a:prstGeom prst="straightConnector1">
                <a:avLst/>
              </a:prstGeom>
              <a:noFill/>
              <a:ln w="12700" cap="flat" cmpd="sng">
                <a:solidFill>
                  <a:srgbClr val="E9E9E9"/>
                </a:solidFill>
                <a:prstDash val="solid"/>
                <a:miter lim="800000"/>
                <a:headEnd type="none" w="sm" len="sm"/>
                <a:tailEnd type="none" w="sm" len="sm"/>
              </a:ln>
            </p:spPr>
          </p:cxnSp>
          <p:pic>
            <p:nvPicPr>
              <p:cNvPr id="767" name="Google Shape;767;p39"/>
              <p:cNvPicPr preferRelativeResize="0"/>
              <p:nvPr/>
            </p:nvPicPr>
            <p:blipFill rotWithShape="1">
              <a:blip r:embed="rId3">
                <a:alphaModFix/>
              </a:blip>
              <a:srcRect/>
              <a:stretch/>
            </p:blipFill>
            <p:spPr>
              <a:xfrm>
                <a:off x="4203239" y="2122351"/>
                <a:ext cx="199451" cy="213698"/>
              </a:xfrm>
              <a:prstGeom prst="rect">
                <a:avLst/>
              </a:prstGeom>
              <a:noFill/>
              <a:ln>
                <a:noFill/>
              </a:ln>
            </p:spPr>
          </p:pic>
          <p:sp>
            <p:nvSpPr>
              <p:cNvPr id="768" name="Google Shape;768;p39"/>
              <p:cNvSpPr txBox="1"/>
              <p:nvPr/>
            </p:nvSpPr>
            <p:spPr>
              <a:xfrm>
                <a:off x="4402690" y="1642414"/>
                <a:ext cx="447900" cy="303000"/>
              </a:xfrm>
              <a:prstGeom prst="rect">
                <a:avLst/>
              </a:prstGeom>
              <a:noFill/>
              <a:ln>
                <a:noFill/>
              </a:ln>
            </p:spPr>
            <p:txBody>
              <a:bodyPr spcFirstLastPara="1" wrap="square" lIns="116050" tIns="59400" rIns="0" bIns="58025" anchor="t" anchorCtr="0">
                <a:spAutoFit/>
              </a:bodyPr>
              <a:lstStyle/>
              <a:p>
                <a:pPr marL="0" marR="0" lvl="0" indent="0" algn="l" rtl="0">
                  <a:lnSpc>
                    <a:spcPct val="100000"/>
                  </a:lnSpc>
                  <a:spcBef>
                    <a:spcPts val="0"/>
                  </a:spcBef>
                  <a:spcAft>
                    <a:spcPts val="0"/>
                  </a:spcAft>
                  <a:buClr>
                    <a:srgbClr val="3F3F3F"/>
                  </a:buClr>
                  <a:buSzPts val="1400"/>
                  <a:buFont typeface="Arial"/>
                  <a:buNone/>
                </a:pPr>
                <a:r>
                  <a:rPr lang="en-US" sz="1400" b="0" i="0" u="none" strike="noStrike" cap="none">
                    <a:solidFill>
                      <a:srgbClr val="3F3F3F"/>
                    </a:solidFill>
                    <a:latin typeface="Arial"/>
                    <a:ea typeface="Arial"/>
                    <a:cs typeface="Arial"/>
                    <a:sym typeface="Arial"/>
                  </a:rPr>
                  <a:t>repo</a:t>
                </a:r>
                <a:endParaRPr sz="1800" b="0" i="0" u="none" strike="noStrike" cap="none">
                  <a:solidFill>
                    <a:srgbClr val="000000"/>
                  </a:solidFill>
                  <a:latin typeface="Arial"/>
                  <a:ea typeface="Arial"/>
                  <a:cs typeface="Arial"/>
                  <a:sym typeface="Arial"/>
                </a:endParaRPr>
              </a:p>
            </p:txBody>
          </p:sp>
          <p:sp>
            <p:nvSpPr>
              <p:cNvPr id="769" name="Google Shape;769;p39"/>
              <p:cNvSpPr txBox="1"/>
              <p:nvPr/>
            </p:nvSpPr>
            <p:spPr>
              <a:xfrm>
                <a:off x="4754240" y="1624624"/>
                <a:ext cx="447900" cy="358800"/>
              </a:xfrm>
              <a:prstGeom prst="rect">
                <a:avLst/>
              </a:prstGeom>
              <a:noFill/>
              <a:ln>
                <a:noFill/>
              </a:ln>
            </p:spPr>
            <p:txBody>
              <a:bodyPr spcFirstLastPara="1" wrap="square" lIns="116050" tIns="59400" rIns="0" bIns="58025" anchor="t" anchorCtr="0">
                <a:spAutoFit/>
              </a:bodyPr>
              <a:lstStyle/>
              <a:p>
                <a:pPr marL="0" marR="0" lvl="0" indent="0" algn="l" rtl="0">
                  <a:lnSpc>
                    <a:spcPct val="100000"/>
                  </a:lnSpc>
                  <a:spcBef>
                    <a:spcPts val="0"/>
                  </a:spcBef>
                  <a:spcAft>
                    <a:spcPts val="0"/>
                  </a:spcAft>
                  <a:buClr>
                    <a:srgbClr val="3F3F3F"/>
                  </a:buClr>
                  <a:buSzPts val="1800"/>
                  <a:buFont typeface="Arial"/>
                  <a:buNone/>
                </a:pPr>
                <a:r>
                  <a:rPr lang="en-US" sz="1800" b="0" i="0" u="none" strike="noStrike" cap="none">
                    <a:solidFill>
                      <a:srgbClr val="3F3F3F"/>
                    </a:solidFill>
                    <a:latin typeface="Arial"/>
                    <a:ea typeface="Arial"/>
                    <a:cs typeface="Arial"/>
                    <a:sym typeface="Arial"/>
                  </a:rPr>
                  <a:t>#1</a:t>
                </a:r>
                <a:endParaRPr sz="1800" b="0" i="0" u="none" strike="noStrike" cap="none">
                  <a:solidFill>
                    <a:srgbClr val="000000"/>
                  </a:solidFill>
                  <a:latin typeface="Arial"/>
                  <a:ea typeface="Arial"/>
                  <a:cs typeface="Arial"/>
                  <a:sym typeface="Arial"/>
                </a:endParaRPr>
              </a:p>
            </p:txBody>
          </p:sp>
          <p:sp>
            <p:nvSpPr>
              <p:cNvPr id="770" name="Google Shape;770;p39"/>
              <p:cNvSpPr txBox="1"/>
              <p:nvPr/>
            </p:nvSpPr>
            <p:spPr>
              <a:xfrm>
                <a:off x="4394726" y="1824357"/>
                <a:ext cx="1485000" cy="358800"/>
              </a:xfrm>
              <a:prstGeom prst="rect">
                <a:avLst/>
              </a:prstGeom>
              <a:noFill/>
              <a:ln>
                <a:noFill/>
              </a:ln>
            </p:spPr>
            <p:txBody>
              <a:bodyPr spcFirstLastPara="1" wrap="square" lIns="116050" tIns="59400" rIns="0" bIns="58025" anchor="t" anchorCtr="0">
                <a:spAutoFit/>
              </a:bodyPr>
              <a:lstStyle/>
              <a:p>
                <a:pPr marL="0" marR="0" lvl="0" indent="0" algn="l" rtl="0">
                  <a:lnSpc>
                    <a:spcPct val="100000"/>
                  </a:lnSpc>
                  <a:spcBef>
                    <a:spcPts val="0"/>
                  </a:spcBef>
                  <a:spcAft>
                    <a:spcPts val="0"/>
                  </a:spcAft>
                  <a:buClr>
                    <a:srgbClr val="3F3F3F"/>
                  </a:buClr>
                  <a:buSzPts val="1800"/>
                  <a:buFont typeface="Arial"/>
                  <a:buNone/>
                </a:pPr>
                <a:r>
                  <a:rPr lang="en-US" sz="1800" b="0" i="0" u="none" strike="noStrike" cap="none">
                    <a:solidFill>
                      <a:srgbClr val="3F3F3F"/>
                    </a:solidFill>
                    <a:latin typeface="Arial"/>
                    <a:ea typeface="Arial"/>
                    <a:cs typeface="Arial"/>
                    <a:sym typeface="Arial"/>
                  </a:rPr>
                  <a:t>Some issue</a:t>
                </a:r>
                <a:endParaRPr sz="1800" b="0" i="0" u="none" strike="noStrike" cap="none">
                  <a:solidFill>
                    <a:srgbClr val="000000"/>
                  </a:solidFill>
                  <a:latin typeface="Arial"/>
                  <a:ea typeface="Arial"/>
                  <a:cs typeface="Arial"/>
                  <a:sym typeface="Arial"/>
                </a:endParaRPr>
              </a:p>
            </p:txBody>
          </p:sp>
          <p:cxnSp>
            <p:nvCxnSpPr>
              <p:cNvPr id="771" name="Google Shape;771;p39"/>
              <p:cNvCxnSpPr/>
              <p:nvPr/>
            </p:nvCxnSpPr>
            <p:spPr>
              <a:xfrm>
                <a:off x="4035223" y="2440821"/>
                <a:ext cx="1915084" cy="0"/>
              </a:xfrm>
              <a:prstGeom prst="straightConnector1">
                <a:avLst/>
              </a:prstGeom>
              <a:noFill/>
              <a:ln w="12700" cap="flat" cmpd="sng">
                <a:solidFill>
                  <a:srgbClr val="E9E9E9"/>
                </a:solidFill>
                <a:prstDash val="solid"/>
                <a:miter lim="800000"/>
                <a:headEnd type="none" w="sm" len="sm"/>
                <a:tailEnd type="none" w="sm" len="sm"/>
              </a:ln>
            </p:spPr>
          </p:cxnSp>
          <p:sp>
            <p:nvSpPr>
              <p:cNvPr id="772" name="Google Shape;772;p39"/>
              <p:cNvSpPr txBox="1"/>
              <p:nvPr/>
            </p:nvSpPr>
            <p:spPr>
              <a:xfrm>
                <a:off x="4394727" y="2099541"/>
                <a:ext cx="1384800" cy="317100"/>
              </a:xfrm>
              <a:prstGeom prst="rect">
                <a:avLst/>
              </a:prstGeom>
              <a:noFill/>
              <a:ln>
                <a:noFill/>
              </a:ln>
            </p:spPr>
            <p:txBody>
              <a:bodyPr spcFirstLastPara="1" wrap="square" lIns="116050" tIns="59400" rIns="0" bIns="58025" anchor="t" anchorCtr="0">
                <a:spAutoFit/>
              </a:bodyPr>
              <a:lstStyle/>
              <a:p>
                <a:pPr marL="0" marR="0" lvl="0" indent="0" algn="l" rtl="0">
                  <a:lnSpc>
                    <a:spcPct val="100000"/>
                  </a:lnSpc>
                  <a:spcBef>
                    <a:spcPts val="0"/>
                  </a:spcBef>
                  <a:spcAft>
                    <a:spcPts val="0"/>
                  </a:spcAft>
                  <a:buClr>
                    <a:srgbClr val="7F7F7F"/>
                  </a:buClr>
                  <a:buSzPts val="1500"/>
                  <a:buFont typeface="Arial"/>
                  <a:buNone/>
                </a:pPr>
                <a:r>
                  <a:rPr lang="en-US" sz="1500" b="0" i="0" u="none" strike="noStrike" cap="none">
                    <a:solidFill>
                      <a:srgbClr val="7F7F7F"/>
                    </a:solidFill>
                    <a:latin typeface="Arial"/>
                    <a:ea typeface="Arial"/>
                    <a:cs typeface="Arial"/>
                    <a:sym typeface="Arial"/>
                  </a:rPr>
                  <a:t>Sprint x – 1.1</a:t>
                </a:r>
                <a:endParaRPr sz="1800" b="0" i="0" u="none" strike="noStrike" cap="none">
                  <a:solidFill>
                    <a:srgbClr val="000000"/>
                  </a:solidFill>
                  <a:latin typeface="Arial"/>
                  <a:ea typeface="Arial"/>
                  <a:cs typeface="Arial"/>
                  <a:sym typeface="Arial"/>
                </a:endParaRPr>
              </a:p>
            </p:txBody>
          </p:sp>
          <p:sp>
            <p:nvSpPr>
              <p:cNvPr id="773" name="Google Shape;773;p39"/>
              <p:cNvSpPr/>
              <p:nvPr/>
            </p:nvSpPr>
            <p:spPr>
              <a:xfrm>
                <a:off x="4129384" y="2564414"/>
                <a:ext cx="196138" cy="196138"/>
              </a:xfrm>
              <a:prstGeom prst="ellipse">
                <a:avLst/>
              </a:prstGeom>
              <a:solidFill>
                <a:srgbClr val="80B2D9"/>
              </a:solidFill>
              <a:ln>
                <a:noFill/>
              </a:ln>
            </p:spPr>
            <p:txBody>
              <a:bodyPr spcFirstLastPara="1" wrap="square" lIns="0" tIns="58025" rIns="0" bIns="58025" anchor="ctr" anchorCtr="0">
                <a:noAutofit/>
              </a:bodyPr>
              <a:lstStyle/>
              <a:p>
                <a:pPr marL="0" marR="0" lvl="0" indent="0" algn="ctr" rtl="0">
                  <a:lnSpc>
                    <a:spcPct val="100000"/>
                  </a:lnSpc>
                  <a:spcBef>
                    <a:spcPts val="0"/>
                  </a:spcBef>
                  <a:spcAft>
                    <a:spcPts val="0"/>
                  </a:spcAft>
                  <a:buClr>
                    <a:schemeClr val="lt1"/>
                  </a:buClr>
                  <a:buSzPts val="1400"/>
                  <a:buFont typeface="Arial"/>
                  <a:buNone/>
                </a:pPr>
                <a:r>
                  <a:rPr lang="en-US" sz="1100" b="1" i="0" u="none" strike="noStrike" cap="none">
                    <a:solidFill>
                      <a:schemeClr val="lt1"/>
                    </a:solidFill>
                  </a:rPr>
                  <a:t>3</a:t>
                </a:r>
                <a:endParaRPr sz="1100" b="1" i="0" u="none" strike="noStrike" cap="none">
                  <a:solidFill>
                    <a:srgbClr val="000000"/>
                  </a:solidFill>
                </a:endParaRPr>
              </a:p>
            </p:txBody>
          </p:sp>
          <p:sp>
            <p:nvSpPr>
              <p:cNvPr id="774" name="Google Shape;774;p39"/>
              <p:cNvSpPr/>
              <p:nvPr/>
            </p:nvSpPr>
            <p:spPr>
              <a:xfrm>
                <a:off x="4402690" y="2569150"/>
                <a:ext cx="447861" cy="201512"/>
              </a:xfrm>
              <a:prstGeom prst="roundRect">
                <a:avLst>
                  <a:gd name="adj" fmla="val 3555"/>
                </a:avLst>
              </a:prstGeom>
              <a:solidFill>
                <a:srgbClr val="A2EFEF"/>
              </a:solidFill>
              <a:ln>
                <a:noFill/>
              </a:ln>
              <a:effectLst>
                <a:outerShdw blurRad="50800" dist="38100" dir="2700000" sx="97000" sy="97000" algn="tl" rotWithShape="0">
                  <a:srgbClr val="000000">
                    <a:alpha val="40000"/>
                  </a:srgbClr>
                </a:outerShdw>
              </a:effectLst>
            </p:spPr>
            <p:txBody>
              <a:bodyPr spcFirstLastPara="1" wrap="square" lIns="45700" tIns="59400" rIns="45700" bIns="58025" anchor="ctr" anchorCtr="0">
                <a:noAutofit/>
              </a:bodyPr>
              <a:lstStyle/>
              <a:p>
                <a:pPr marL="0" marR="0" lvl="0" indent="0" algn="ctr" rtl="0">
                  <a:lnSpc>
                    <a:spcPct val="100000"/>
                  </a:lnSpc>
                  <a:spcBef>
                    <a:spcPts val="0"/>
                  </a:spcBef>
                  <a:spcAft>
                    <a:spcPts val="0"/>
                  </a:spcAft>
                  <a:buClr>
                    <a:srgbClr val="262626"/>
                  </a:buClr>
                  <a:buSzPts val="1400"/>
                  <a:buFont typeface="Arial"/>
                  <a:buNone/>
                </a:pPr>
                <a:r>
                  <a:rPr lang="en-US" sz="1400" b="0" i="0" u="none" strike="noStrike" cap="none">
                    <a:solidFill>
                      <a:srgbClr val="262626"/>
                    </a:solidFill>
                    <a:latin typeface="Arial"/>
                    <a:ea typeface="Arial"/>
                    <a:cs typeface="Arial"/>
                    <a:sym typeface="Arial"/>
                  </a:rPr>
                  <a:t>label</a:t>
                </a:r>
                <a:endParaRPr sz="1800" b="0" i="0" u="none" strike="noStrike" cap="none">
                  <a:solidFill>
                    <a:srgbClr val="000000"/>
                  </a:solidFill>
                  <a:latin typeface="Arial"/>
                  <a:ea typeface="Arial"/>
                  <a:cs typeface="Arial"/>
                  <a:sym typeface="Arial"/>
                </a:endParaRPr>
              </a:p>
            </p:txBody>
          </p:sp>
        </p:grpSp>
        <p:pic>
          <p:nvPicPr>
            <p:cNvPr id="775" name="Google Shape;775;p39"/>
            <p:cNvPicPr preferRelativeResize="0"/>
            <p:nvPr/>
          </p:nvPicPr>
          <p:blipFill rotWithShape="1">
            <a:blip r:embed="rId4">
              <a:alphaModFix/>
            </a:blip>
            <a:srcRect/>
            <a:stretch/>
          </p:blipFill>
          <p:spPr>
            <a:xfrm>
              <a:off x="3358525" y="3240580"/>
              <a:ext cx="381000" cy="381000"/>
            </a:xfrm>
            <a:prstGeom prst="rect">
              <a:avLst/>
            </a:prstGeom>
            <a:noFill/>
            <a:ln>
              <a:noFill/>
            </a:ln>
          </p:spPr>
        </p:pic>
      </p:grpSp>
      <p:sp>
        <p:nvSpPr>
          <p:cNvPr id="776" name="Google Shape;776;p39"/>
          <p:cNvSpPr txBox="1"/>
          <p:nvPr/>
        </p:nvSpPr>
        <p:spPr>
          <a:xfrm>
            <a:off x="4189695" y="2410194"/>
            <a:ext cx="2244000" cy="948300"/>
          </a:xfrm>
          <a:prstGeom prst="rect">
            <a:avLst/>
          </a:prstGeom>
          <a:solidFill>
            <a:srgbClr val="D67073"/>
          </a:solidFill>
          <a:ln>
            <a:noFill/>
          </a:ln>
        </p:spPr>
        <p:txBody>
          <a:bodyPr spcFirstLastPara="1" wrap="square" lIns="116050" tIns="58025" rIns="116050" bIns="58025" anchor="t" anchorCtr="0">
            <a:spAutoFit/>
          </a:bodyPr>
          <a:lstStyle/>
          <a:p>
            <a:pPr marL="0" marR="0" lvl="0" indent="0" algn="ctr" rtl="0">
              <a:lnSpc>
                <a:spcPct val="100000"/>
              </a:lnSpc>
              <a:spcBef>
                <a:spcPts val="0"/>
              </a:spcBef>
              <a:spcAft>
                <a:spcPts val="0"/>
              </a:spcAft>
              <a:buClr>
                <a:schemeClr val="lt1"/>
              </a:buClr>
              <a:buSzPts val="1800"/>
              <a:buFont typeface="Arial"/>
              <a:buNone/>
            </a:pPr>
            <a:r>
              <a:rPr lang="en-US" sz="1800" b="1" i="0" u="none" strike="noStrike" cap="none">
                <a:solidFill>
                  <a:schemeClr val="lt1"/>
                </a:solidFill>
              </a:rPr>
              <a:t>A closed story cannot be re-opened</a:t>
            </a:r>
            <a:endParaRPr sz="1800" b="1" i="0" u="none" strike="noStrike" cap="none">
              <a:solidFill>
                <a:schemeClr val="lt1"/>
              </a:solidFill>
              <a:latin typeface="Arial"/>
              <a:ea typeface="Arial"/>
              <a:cs typeface="Arial"/>
              <a:sym typeface="Arial"/>
            </a:endParaRPr>
          </a:p>
        </p:txBody>
      </p:sp>
      <p:sp>
        <p:nvSpPr>
          <p:cNvPr id="777" name="Google Shape;777;p39"/>
          <p:cNvSpPr txBox="1"/>
          <p:nvPr/>
        </p:nvSpPr>
        <p:spPr>
          <a:xfrm>
            <a:off x="447419" y="399309"/>
            <a:ext cx="7928700" cy="568500"/>
          </a:xfrm>
          <a:prstGeom prst="rect">
            <a:avLst/>
          </a:prstGeom>
          <a:noFill/>
          <a:ln>
            <a:noFill/>
          </a:ln>
        </p:spPr>
        <p:txBody>
          <a:bodyPr spcFirstLastPara="1" wrap="square" lIns="116050" tIns="58025" rIns="116050" bIns="58025" anchor="t" anchorCtr="0">
            <a:noAutofit/>
          </a:bodyPr>
          <a:lstStyle/>
          <a:p>
            <a:pPr marL="0" marR="0" lvl="0" indent="0" algn="l" rtl="0">
              <a:lnSpc>
                <a:spcPct val="90000"/>
              </a:lnSpc>
              <a:spcBef>
                <a:spcPts val="0"/>
              </a:spcBef>
              <a:spcAft>
                <a:spcPts val="0"/>
              </a:spcAft>
              <a:buClr>
                <a:srgbClr val="3F3E3F"/>
              </a:buClr>
              <a:buSzPts val="4100"/>
              <a:buFont typeface="Barlow Condensed SemiBold"/>
              <a:buNone/>
            </a:pPr>
            <a:r>
              <a:rPr lang="en-US" sz="4100">
                <a:solidFill>
                  <a:srgbClr val="3F3E3F"/>
                </a:solidFill>
                <a:latin typeface="Barlow Condensed SemiBold"/>
                <a:ea typeface="Barlow Condensed SemiBold"/>
                <a:cs typeface="Barlow Condensed SemiBold"/>
                <a:sym typeface="Barlow Condensed SemiBold"/>
              </a:rPr>
              <a:t>CLOSED</a:t>
            </a:r>
            <a:endParaRPr sz="1800"/>
          </a:p>
        </p:txBody>
      </p:sp>
      <p:sp>
        <p:nvSpPr>
          <p:cNvPr id="778" name="Google Shape;778;p39"/>
          <p:cNvSpPr txBox="1"/>
          <p:nvPr/>
        </p:nvSpPr>
        <p:spPr>
          <a:xfrm>
            <a:off x="447425" y="1113300"/>
            <a:ext cx="97353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300">
                <a:solidFill>
                  <a:schemeClr val="dk1"/>
                </a:solidFill>
              </a:rPr>
              <a:t>The story is QA complete and, where applicable, applied onto production.  </a:t>
            </a:r>
            <a:r>
              <a:rPr lang="en-US" sz="1300" b="1">
                <a:solidFill>
                  <a:srgbClr val="D67073"/>
                </a:solidFill>
              </a:rPr>
              <a:t>A closed story should never be re-opened.</a:t>
            </a:r>
            <a:endParaRPr sz="1200" b="1">
              <a:solidFill>
                <a:srgbClr val="D67073"/>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82"/>
        <p:cNvGrpSpPr/>
        <p:nvPr/>
      </p:nvGrpSpPr>
      <p:grpSpPr>
        <a:xfrm>
          <a:off x="0" y="0"/>
          <a:ext cx="0" cy="0"/>
          <a:chOff x="0" y="0"/>
          <a:chExt cx="0" cy="0"/>
        </a:xfrm>
      </p:grpSpPr>
      <p:sp>
        <p:nvSpPr>
          <p:cNvPr id="783" name="Google Shape;783;p40"/>
          <p:cNvSpPr txBox="1">
            <a:spLocks noGrp="1"/>
          </p:cNvSpPr>
          <p:nvPr>
            <p:ph type="title"/>
          </p:nvPr>
        </p:nvSpPr>
        <p:spPr>
          <a:xfrm>
            <a:off x="364468" y="3161354"/>
            <a:ext cx="9963000" cy="1237200"/>
          </a:xfrm>
          <a:prstGeom prst="rect">
            <a:avLst/>
          </a:prstGeom>
        </p:spPr>
        <p:txBody>
          <a:bodyPr spcFirstLastPara="1" wrap="square" lIns="116050" tIns="116050" rIns="116050" bIns="116050" anchor="ctr" anchorCtr="0">
            <a:normAutofit/>
          </a:bodyPr>
          <a:lstStyle/>
          <a:p>
            <a:pPr marL="0" lvl="0" indent="0" algn="ctr" rtl="0">
              <a:spcBef>
                <a:spcPts val="0"/>
              </a:spcBef>
              <a:spcAft>
                <a:spcPts val="0"/>
              </a:spcAft>
              <a:buNone/>
            </a:pPr>
            <a:r>
              <a:rPr lang="en-US"/>
              <a:t>DEFINING A ‘FEATURE’ STORY</a:t>
            </a:r>
            <a:endParaRPr/>
          </a:p>
        </p:txBody>
      </p:sp>
      <p:sp>
        <p:nvSpPr>
          <p:cNvPr id="784" name="Google Shape;784;p40"/>
          <p:cNvSpPr txBox="1">
            <a:spLocks noGrp="1"/>
          </p:cNvSpPr>
          <p:nvPr>
            <p:ph type="sldNum" idx="12"/>
          </p:nvPr>
        </p:nvSpPr>
        <p:spPr>
          <a:xfrm>
            <a:off x="9906772" y="6854072"/>
            <a:ext cx="641700" cy="578400"/>
          </a:xfrm>
          <a:prstGeom prst="rect">
            <a:avLst/>
          </a:prstGeom>
        </p:spPr>
        <p:txBody>
          <a:bodyPr spcFirstLastPara="1" wrap="square" lIns="116050" tIns="116050" rIns="116050" bIns="116050" anchor="ctr" anchorCtr="0">
            <a:norm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88"/>
        <p:cNvGrpSpPr/>
        <p:nvPr/>
      </p:nvGrpSpPr>
      <p:grpSpPr>
        <a:xfrm>
          <a:off x="0" y="0"/>
          <a:ext cx="0" cy="0"/>
          <a:chOff x="0" y="0"/>
          <a:chExt cx="0" cy="0"/>
        </a:xfrm>
      </p:grpSpPr>
      <p:pic>
        <p:nvPicPr>
          <p:cNvPr id="789" name="Google Shape;789;p41"/>
          <p:cNvPicPr preferRelativeResize="0"/>
          <p:nvPr/>
        </p:nvPicPr>
        <p:blipFill rotWithShape="1">
          <a:blip r:embed="rId3">
            <a:alphaModFix/>
          </a:blip>
          <a:srcRect/>
          <a:stretch/>
        </p:blipFill>
        <p:spPr>
          <a:xfrm>
            <a:off x="656725" y="2929925"/>
            <a:ext cx="9342226" cy="2395150"/>
          </a:xfrm>
          <a:prstGeom prst="rect">
            <a:avLst/>
          </a:prstGeom>
          <a:noFill/>
          <a:ln>
            <a:noFill/>
          </a:ln>
        </p:spPr>
      </p:pic>
      <p:sp>
        <p:nvSpPr>
          <p:cNvPr id="790" name="Google Shape;790;p41"/>
          <p:cNvSpPr txBox="1"/>
          <p:nvPr/>
        </p:nvSpPr>
        <p:spPr>
          <a:xfrm>
            <a:off x="0" y="1495800"/>
            <a:ext cx="10692000" cy="825300"/>
          </a:xfrm>
          <a:prstGeom prst="rect">
            <a:avLst/>
          </a:prstGeom>
          <a:noFill/>
          <a:ln>
            <a:noFill/>
          </a:ln>
        </p:spPr>
        <p:txBody>
          <a:bodyPr spcFirstLastPara="1" wrap="square" lIns="116050" tIns="58025" rIns="116050" bIns="58025" anchor="t" anchorCtr="0">
            <a:spAutoFit/>
          </a:bodyPr>
          <a:lstStyle/>
          <a:p>
            <a:pPr marL="0" marR="0" lvl="0" indent="0" algn="ctr" rtl="0">
              <a:lnSpc>
                <a:spcPct val="100000"/>
              </a:lnSpc>
              <a:spcBef>
                <a:spcPts val="0"/>
              </a:spcBef>
              <a:spcAft>
                <a:spcPts val="0"/>
              </a:spcAft>
              <a:buClr>
                <a:srgbClr val="595959"/>
              </a:buClr>
              <a:buSzPts val="2300"/>
              <a:buFont typeface="Arial"/>
              <a:buNone/>
            </a:pPr>
            <a:r>
              <a:rPr lang="en-US" sz="2300" b="0" i="0" u="none" strike="noStrike" cap="none">
                <a:solidFill>
                  <a:srgbClr val="595959"/>
                </a:solidFill>
                <a:latin typeface="Arial"/>
                <a:ea typeface="Arial"/>
                <a:cs typeface="Arial"/>
                <a:sym typeface="Arial"/>
              </a:rPr>
              <a:t>All new stories should be created </a:t>
            </a:r>
            <a:endParaRPr sz="2300" b="0" i="0" u="none" strike="noStrike" cap="none">
              <a:solidFill>
                <a:srgbClr val="595959"/>
              </a:solidFill>
              <a:latin typeface="Arial"/>
              <a:ea typeface="Arial"/>
              <a:cs typeface="Arial"/>
              <a:sym typeface="Arial"/>
            </a:endParaRPr>
          </a:p>
          <a:p>
            <a:pPr marL="0" marR="0" lvl="0" indent="0" algn="ctr" rtl="0">
              <a:lnSpc>
                <a:spcPct val="100000"/>
              </a:lnSpc>
              <a:spcBef>
                <a:spcPts val="0"/>
              </a:spcBef>
              <a:spcAft>
                <a:spcPts val="0"/>
              </a:spcAft>
              <a:buClr>
                <a:srgbClr val="595959"/>
              </a:buClr>
              <a:buSzPts val="2300"/>
              <a:buFont typeface="Arial"/>
              <a:buNone/>
            </a:pPr>
            <a:r>
              <a:rPr lang="en-US" sz="2300" b="0" i="0" u="none" strike="noStrike" cap="none">
                <a:solidFill>
                  <a:srgbClr val="595959"/>
                </a:solidFill>
                <a:latin typeface="Arial"/>
                <a:ea typeface="Arial"/>
                <a:cs typeface="Arial"/>
                <a:sym typeface="Arial"/>
              </a:rPr>
              <a:t>using one of two story templates:</a:t>
            </a:r>
            <a:endParaRPr sz="2300" b="1" i="0" u="none" strike="noStrike" cap="none">
              <a:solidFill>
                <a:srgbClr val="595959"/>
              </a:solidFill>
              <a:latin typeface="Arial"/>
              <a:ea typeface="Arial"/>
              <a:cs typeface="Arial"/>
              <a:sym typeface="Arial"/>
            </a:endParaRPr>
          </a:p>
        </p:txBody>
      </p:sp>
      <p:sp>
        <p:nvSpPr>
          <p:cNvPr id="791" name="Google Shape;791;p41"/>
          <p:cNvSpPr txBox="1"/>
          <p:nvPr/>
        </p:nvSpPr>
        <p:spPr>
          <a:xfrm>
            <a:off x="447419" y="399309"/>
            <a:ext cx="7928700" cy="568500"/>
          </a:xfrm>
          <a:prstGeom prst="rect">
            <a:avLst/>
          </a:prstGeom>
          <a:noFill/>
          <a:ln>
            <a:noFill/>
          </a:ln>
        </p:spPr>
        <p:txBody>
          <a:bodyPr spcFirstLastPara="1" wrap="square" lIns="116050" tIns="58025" rIns="116050" bIns="58025" anchor="t" anchorCtr="0">
            <a:noAutofit/>
          </a:bodyPr>
          <a:lstStyle/>
          <a:p>
            <a:pPr marL="0" marR="0" lvl="0" indent="0" algn="l" rtl="0">
              <a:lnSpc>
                <a:spcPct val="90000"/>
              </a:lnSpc>
              <a:spcBef>
                <a:spcPts val="0"/>
              </a:spcBef>
              <a:spcAft>
                <a:spcPts val="0"/>
              </a:spcAft>
              <a:buClr>
                <a:srgbClr val="3F3E3F"/>
              </a:buClr>
              <a:buSzPts val="4100"/>
              <a:buFont typeface="Barlow Condensed SemiBold"/>
              <a:buNone/>
            </a:pPr>
            <a:r>
              <a:rPr lang="en-US" sz="4100">
                <a:solidFill>
                  <a:srgbClr val="3F3E3F"/>
                </a:solidFill>
                <a:latin typeface="Barlow Condensed SemiBold"/>
                <a:ea typeface="Barlow Condensed SemiBold"/>
                <a:cs typeface="Barlow Condensed SemiBold"/>
                <a:sym typeface="Barlow Condensed SemiBold"/>
              </a:rPr>
              <a:t>STORY TEMPLATES</a:t>
            </a:r>
            <a:endParaRPr sz="18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95"/>
        <p:cNvGrpSpPr/>
        <p:nvPr/>
      </p:nvGrpSpPr>
      <p:grpSpPr>
        <a:xfrm>
          <a:off x="0" y="0"/>
          <a:ext cx="0" cy="0"/>
          <a:chOff x="0" y="0"/>
          <a:chExt cx="0" cy="0"/>
        </a:xfrm>
      </p:grpSpPr>
      <p:sp>
        <p:nvSpPr>
          <p:cNvPr id="796" name="Google Shape;796;p42"/>
          <p:cNvSpPr txBox="1">
            <a:spLocks noGrp="1"/>
          </p:cNvSpPr>
          <p:nvPr>
            <p:ph type="body" idx="4294967295"/>
          </p:nvPr>
        </p:nvSpPr>
        <p:spPr>
          <a:xfrm>
            <a:off x="577615" y="1420365"/>
            <a:ext cx="9627600" cy="5607900"/>
          </a:xfrm>
          <a:prstGeom prst="rect">
            <a:avLst/>
          </a:prstGeom>
          <a:noFill/>
          <a:ln>
            <a:noFill/>
          </a:ln>
        </p:spPr>
        <p:txBody>
          <a:bodyPr spcFirstLastPara="1" wrap="square" lIns="116050" tIns="58025" rIns="116050" bIns="58025" anchor="t" anchorCtr="0">
            <a:noAutofit/>
          </a:bodyPr>
          <a:lstStyle/>
          <a:p>
            <a:pPr marL="228600" lvl="0" indent="-215900" algn="l" rtl="0">
              <a:lnSpc>
                <a:spcPct val="90000"/>
              </a:lnSpc>
              <a:spcBef>
                <a:spcPts val="0"/>
              </a:spcBef>
              <a:spcAft>
                <a:spcPts val="0"/>
              </a:spcAft>
              <a:buClr>
                <a:srgbClr val="203C47"/>
              </a:buClr>
              <a:buSzPts val="2800"/>
              <a:buChar char="•"/>
            </a:pPr>
            <a:r>
              <a:rPr lang="en-US"/>
              <a:t>Be clearly documented using one of the story templates</a:t>
            </a:r>
            <a:endParaRPr/>
          </a:p>
          <a:p>
            <a:pPr marL="228600" lvl="0" indent="-215900" algn="l" rtl="0">
              <a:lnSpc>
                <a:spcPct val="90000"/>
              </a:lnSpc>
              <a:spcBef>
                <a:spcPts val="400"/>
              </a:spcBef>
              <a:spcAft>
                <a:spcPts val="0"/>
              </a:spcAft>
              <a:buClr>
                <a:srgbClr val="203C47"/>
              </a:buClr>
              <a:buSzPts val="2800"/>
              <a:buChar char="•"/>
            </a:pPr>
            <a:r>
              <a:rPr lang="en-US"/>
              <a:t>Be free of technical jargon and acronyms</a:t>
            </a:r>
            <a:endParaRPr/>
          </a:p>
          <a:p>
            <a:pPr marL="228600" lvl="0" indent="-215900" algn="l" rtl="0">
              <a:lnSpc>
                <a:spcPct val="90000"/>
              </a:lnSpc>
              <a:spcBef>
                <a:spcPts val="400"/>
              </a:spcBef>
              <a:spcAft>
                <a:spcPts val="0"/>
              </a:spcAft>
              <a:buClr>
                <a:srgbClr val="203C47"/>
              </a:buClr>
              <a:buSzPts val="2800"/>
              <a:buChar char="•"/>
            </a:pPr>
            <a:r>
              <a:rPr lang="en-US"/>
              <a:t>Be easily understood by a non-developer</a:t>
            </a:r>
            <a:endParaRPr/>
          </a:p>
          <a:p>
            <a:pPr marL="228600" lvl="0" indent="-215900" algn="l" rtl="0">
              <a:lnSpc>
                <a:spcPct val="90000"/>
              </a:lnSpc>
              <a:spcBef>
                <a:spcPts val="400"/>
              </a:spcBef>
              <a:spcAft>
                <a:spcPts val="0"/>
              </a:spcAft>
              <a:buClr>
                <a:srgbClr val="203C47"/>
              </a:buClr>
              <a:buSzPts val="2800"/>
              <a:buChar char="•"/>
            </a:pPr>
            <a:r>
              <a:rPr lang="en-US"/>
              <a:t>Deliver a testable piece of functionality</a:t>
            </a:r>
            <a:endParaRPr/>
          </a:p>
          <a:p>
            <a:pPr marL="228600" lvl="0" indent="-215900" algn="l" rtl="0">
              <a:lnSpc>
                <a:spcPct val="90000"/>
              </a:lnSpc>
              <a:spcBef>
                <a:spcPts val="400"/>
              </a:spcBef>
              <a:spcAft>
                <a:spcPts val="0"/>
              </a:spcAft>
              <a:buClr>
                <a:srgbClr val="203C47"/>
              </a:buClr>
              <a:buSzPts val="2800"/>
              <a:buChar char="•"/>
            </a:pPr>
            <a:r>
              <a:rPr lang="en-US"/>
              <a:t>Have its outputs clearly defined without risk of ambiguity or individual interpretation</a:t>
            </a:r>
            <a:endParaRPr/>
          </a:p>
          <a:p>
            <a:pPr marL="228600" lvl="0" indent="-215900" algn="l" rtl="0">
              <a:lnSpc>
                <a:spcPct val="90000"/>
              </a:lnSpc>
              <a:spcBef>
                <a:spcPts val="400"/>
              </a:spcBef>
              <a:spcAft>
                <a:spcPts val="0"/>
              </a:spcAft>
              <a:buClr>
                <a:srgbClr val="203C47"/>
              </a:buClr>
              <a:buSzPts val="2800"/>
              <a:buChar char="•"/>
            </a:pPr>
            <a:r>
              <a:rPr lang="en-US"/>
              <a:t>Have no open-issues or outstanding questions</a:t>
            </a:r>
            <a:endParaRPr/>
          </a:p>
        </p:txBody>
      </p:sp>
      <p:sp>
        <p:nvSpPr>
          <p:cNvPr id="797" name="Google Shape;797;p42"/>
          <p:cNvSpPr txBox="1"/>
          <p:nvPr/>
        </p:nvSpPr>
        <p:spPr>
          <a:xfrm>
            <a:off x="447419" y="399309"/>
            <a:ext cx="7928700" cy="568500"/>
          </a:xfrm>
          <a:prstGeom prst="rect">
            <a:avLst/>
          </a:prstGeom>
          <a:noFill/>
          <a:ln>
            <a:noFill/>
          </a:ln>
        </p:spPr>
        <p:txBody>
          <a:bodyPr spcFirstLastPara="1" wrap="square" lIns="116050" tIns="58025" rIns="116050" bIns="58025" anchor="t" anchorCtr="0">
            <a:noAutofit/>
          </a:bodyPr>
          <a:lstStyle/>
          <a:p>
            <a:pPr marL="0" marR="0" lvl="0" indent="0" algn="l" rtl="0">
              <a:lnSpc>
                <a:spcPct val="90000"/>
              </a:lnSpc>
              <a:spcBef>
                <a:spcPts val="0"/>
              </a:spcBef>
              <a:spcAft>
                <a:spcPts val="0"/>
              </a:spcAft>
              <a:buClr>
                <a:srgbClr val="3F3E3F"/>
              </a:buClr>
              <a:buSzPts val="4100"/>
              <a:buFont typeface="Barlow Condensed SemiBold"/>
              <a:buNone/>
            </a:pPr>
            <a:r>
              <a:rPr lang="en-US" sz="4100">
                <a:solidFill>
                  <a:srgbClr val="3F3E3F"/>
                </a:solidFill>
                <a:latin typeface="Barlow Condensed SemiBold"/>
                <a:ea typeface="Barlow Condensed SemiBold"/>
                <a:cs typeface="Barlow Condensed SemiBold"/>
                <a:sym typeface="Barlow Condensed SemiBold"/>
              </a:rPr>
              <a:t>GENERAL GUIDELINES</a:t>
            </a:r>
            <a:endParaRPr sz="18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01"/>
        <p:cNvGrpSpPr/>
        <p:nvPr/>
      </p:nvGrpSpPr>
      <p:grpSpPr>
        <a:xfrm>
          <a:off x="0" y="0"/>
          <a:ext cx="0" cy="0"/>
          <a:chOff x="0" y="0"/>
          <a:chExt cx="0" cy="0"/>
        </a:xfrm>
      </p:grpSpPr>
      <p:sp>
        <p:nvSpPr>
          <p:cNvPr id="802" name="Google Shape;802;p43"/>
          <p:cNvSpPr txBox="1">
            <a:spLocks noGrp="1"/>
          </p:cNvSpPr>
          <p:nvPr>
            <p:ph type="body" idx="4294967295"/>
          </p:nvPr>
        </p:nvSpPr>
        <p:spPr>
          <a:xfrm>
            <a:off x="447425" y="1420375"/>
            <a:ext cx="9757800" cy="5607900"/>
          </a:xfrm>
          <a:prstGeom prst="rect">
            <a:avLst/>
          </a:prstGeom>
          <a:noFill/>
          <a:ln>
            <a:noFill/>
          </a:ln>
        </p:spPr>
        <p:txBody>
          <a:bodyPr spcFirstLastPara="1" wrap="square" lIns="116050" tIns="58025" rIns="116050" bIns="58025" anchor="t" anchorCtr="0">
            <a:noAutofit/>
          </a:bodyPr>
          <a:lstStyle/>
          <a:p>
            <a:pPr marL="12700" lvl="0" indent="0" algn="l" rtl="0">
              <a:lnSpc>
                <a:spcPct val="90000"/>
              </a:lnSpc>
              <a:spcBef>
                <a:spcPts val="0"/>
              </a:spcBef>
              <a:spcAft>
                <a:spcPts val="0"/>
              </a:spcAft>
              <a:buSzPts val="2800"/>
              <a:buNone/>
            </a:pPr>
            <a:r>
              <a:rPr lang="en-US" sz="2200">
                <a:solidFill>
                  <a:srgbClr val="826994"/>
                </a:solidFill>
              </a:rPr>
              <a:t>A user story is implemented as well as it is communicated. If the context and the goals are made clear, it will be easier for everyone to implement it, test it and refer to it.</a:t>
            </a:r>
            <a:endParaRPr sz="2200">
              <a:solidFill>
                <a:srgbClr val="826994"/>
              </a:solidFill>
            </a:endParaRPr>
          </a:p>
          <a:p>
            <a:pPr marL="12700" lvl="0" indent="0" algn="l" rtl="0">
              <a:lnSpc>
                <a:spcPct val="90000"/>
              </a:lnSpc>
              <a:spcBef>
                <a:spcPts val="400"/>
              </a:spcBef>
              <a:spcAft>
                <a:spcPts val="0"/>
              </a:spcAft>
              <a:buSzPts val="2800"/>
              <a:buNone/>
            </a:pPr>
            <a:endParaRPr sz="2200">
              <a:solidFill>
                <a:srgbClr val="595959"/>
              </a:solidFill>
            </a:endParaRPr>
          </a:p>
          <a:p>
            <a:pPr marL="12700" lvl="0" indent="0" algn="l" rtl="0">
              <a:lnSpc>
                <a:spcPct val="90000"/>
              </a:lnSpc>
              <a:spcBef>
                <a:spcPts val="400"/>
              </a:spcBef>
              <a:spcAft>
                <a:spcPts val="0"/>
              </a:spcAft>
              <a:buSzPts val="2300"/>
              <a:buNone/>
            </a:pPr>
            <a:r>
              <a:rPr lang="en-US" sz="2200"/>
              <a:t>A user story should typically have a summary structured this way:</a:t>
            </a:r>
            <a:endParaRPr sz="2200"/>
          </a:p>
          <a:p>
            <a:pPr marL="12700" lvl="0" indent="0" algn="l" rtl="0">
              <a:lnSpc>
                <a:spcPct val="90000"/>
              </a:lnSpc>
              <a:spcBef>
                <a:spcPts val="400"/>
              </a:spcBef>
              <a:spcAft>
                <a:spcPts val="0"/>
              </a:spcAft>
              <a:buSzPts val="2300"/>
              <a:buNone/>
            </a:pPr>
            <a:endParaRPr sz="2200"/>
          </a:p>
          <a:p>
            <a:pPr marL="12700" lvl="0" indent="0" algn="l" rtl="0">
              <a:lnSpc>
                <a:spcPct val="90000"/>
              </a:lnSpc>
              <a:spcBef>
                <a:spcPts val="400"/>
              </a:spcBef>
              <a:spcAft>
                <a:spcPts val="0"/>
              </a:spcAft>
              <a:buSzPts val="2300"/>
              <a:buNone/>
            </a:pPr>
            <a:r>
              <a:rPr lang="en-US" sz="2200" b="1">
                <a:latin typeface="Courier New"/>
                <a:ea typeface="Courier New"/>
                <a:cs typeface="Courier New"/>
                <a:sym typeface="Courier New"/>
              </a:rPr>
              <a:t>1. As a</a:t>
            </a:r>
            <a:r>
              <a:rPr lang="en-US" sz="2200">
                <a:latin typeface="Courier New"/>
                <a:ea typeface="Courier New"/>
                <a:cs typeface="Courier New"/>
                <a:sym typeface="Courier New"/>
              </a:rPr>
              <a:t> [user concerned by the story]</a:t>
            </a:r>
            <a:endParaRPr sz="2200"/>
          </a:p>
          <a:p>
            <a:pPr marL="12700" lvl="0" indent="0" algn="l" rtl="0">
              <a:lnSpc>
                <a:spcPct val="90000"/>
              </a:lnSpc>
              <a:spcBef>
                <a:spcPts val="400"/>
              </a:spcBef>
              <a:spcAft>
                <a:spcPts val="0"/>
              </a:spcAft>
              <a:buSzPts val="2300"/>
              <a:buNone/>
            </a:pPr>
            <a:r>
              <a:rPr lang="en-US" sz="2200" b="1">
                <a:latin typeface="Courier New"/>
                <a:ea typeface="Courier New"/>
                <a:cs typeface="Courier New"/>
                <a:sym typeface="Courier New"/>
              </a:rPr>
              <a:t>1. I want</a:t>
            </a:r>
            <a:r>
              <a:rPr lang="en-US" sz="2200">
                <a:latin typeface="Courier New"/>
                <a:ea typeface="Courier New"/>
                <a:cs typeface="Courier New"/>
                <a:sym typeface="Courier New"/>
              </a:rPr>
              <a:t> [goal of the story]</a:t>
            </a:r>
            <a:endParaRPr sz="2200"/>
          </a:p>
          <a:p>
            <a:pPr marL="12700" lvl="0" indent="0" algn="l" rtl="0">
              <a:lnSpc>
                <a:spcPct val="90000"/>
              </a:lnSpc>
              <a:spcBef>
                <a:spcPts val="400"/>
              </a:spcBef>
              <a:spcAft>
                <a:spcPts val="0"/>
              </a:spcAft>
              <a:buSzPts val="2300"/>
              <a:buNone/>
            </a:pPr>
            <a:r>
              <a:rPr lang="en-US" sz="2200" b="1">
                <a:latin typeface="Courier New"/>
                <a:ea typeface="Courier New"/>
                <a:cs typeface="Courier New"/>
                <a:sym typeface="Courier New"/>
              </a:rPr>
              <a:t>1. so that</a:t>
            </a:r>
            <a:r>
              <a:rPr lang="en-US" sz="2200">
                <a:latin typeface="Courier New"/>
                <a:ea typeface="Courier New"/>
                <a:cs typeface="Courier New"/>
                <a:sym typeface="Courier New"/>
              </a:rPr>
              <a:t> [reason for the story]</a:t>
            </a:r>
            <a:endParaRPr sz="2200"/>
          </a:p>
          <a:p>
            <a:pPr marL="12700" lvl="0" indent="0" algn="l" rtl="0">
              <a:lnSpc>
                <a:spcPct val="90000"/>
              </a:lnSpc>
              <a:spcBef>
                <a:spcPts val="400"/>
              </a:spcBef>
              <a:spcAft>
                <a:spcPts val="0"/>
              </a:spcAft>
              <a:buSzPts val="2300"/>
              <a:buNone/>
            </a:pPr>
            <a:endParaRPr sz="2200"/>
          </a:p>
          <a:p>
            <a:pPr marL="12700" lvl="0" indent="0" algn="l" rtl="0">
              <a:lnSpc>
                <a:spcPct val="90000"/>
              </a:lnSpc>
              <a:spcBef>
                <a:spcPts val="400"/>
              </a:spcBef>
              <a:spcAft>
                <a:spcPts val="0"/>
              </a:spcAft>
              <a:buSzPts val="2300"/>
              <a:buNone/>
            </a:pPr>
            <a:r>
              <a:rPr lang="en-US" sz="2200"/>
              <a:t>The “so that” part is optional if more details are provided in the description.</a:t>
            </a:r>
            <a:endParaRPr sz="2200"/>
          </a:p>
          <a:p>
            <a:pPr marL="12700" lvl="0" indent="0" algn="l" rtl="0">
              <a:lnSpc>
                <a:spcPct val="90000"/>
              </a:lnSpc>
              <a:spcBef>
                <a:spcPts val="400"/>
              </a:spcBef>
              <a:spcAft>
                <a:spcPts val="0"/>
              </a:spcAft>
              <a:buSzPts val="2300"/>
              <a:buNone/>
            </a:pPr>
            <a:endParaRPr sz="2200"/>
          </a:p>
          <a:p>
            <a:pPr marL="12700" lvl="0" indent="0" algn="l" rtl="0">
              <a:lnSpc>
                <a:spcPct val="90000"/>
              </a:lnSpc>
              <a:spcBef>
                <a:spcPts val="400"/>
              </a:spcBef>
              <a:spcAft>
                <a:spcPts val="0"/>
              </a:spcAft>
              <a:buSzPts val="2300"/>
              <a:buNone/>
            </a:pPr>
            <a:r>
              <a:rPr lang="en-US" sz="2200">
                <a:solidFill>
                  <a:srgbClr val="D67073"/>
                </a:solidFill>
              </a:rPr>
              <a:t>Do not use “</a:t>
            </a:r>
            <a:r>
              <a:rPr lang="en-US" sz="2200" b="1">
                <a:solidFill>
                  <a:srgbClr val="D67073"/>
                </a:solidFill>
              </a:rPr>
              <a:t>user”</a:t>
            </a:r>
            <a:r>
              <a:rPr lang="en-US" sz="2200">
                <a:solidFill>
                  <a:srgbClr val="D67073"/>
                </a:solidFill>
              </a:rPr>
              <a:t>, “</a:t>
            </a:r>
            <a:r>
              <a:rPr lang="en-US" sz="2200" b="1">
                <a:solidFill>
                  <a:srgbClr val="D67073"/>
                </a:solidFill>
              </a:rPr>
              <a:t>person”</a:t>
            </a:r>
            <a:r>
              <a:rPr lang="en-US" sz="2200">
                <a:solidFill>
                  <a:srgbClr val="D67073"/>
                </a:solidFill>
              </a:rPr>
              <a:t> or other generic roles.  These are meaningless.</a:t>
            </a:r>
            <a:endParaRPr sz="2200">
              <a:solidFill>
                <a:srgbClr val="D67073"/>
              </a:solidFill>
            </a:endParaRPr>
          </a:p>
          <a:p>
            <a:pPr marL="12700" lvl="0" indent="0" algn="l" rtl="0">
              <a:lnSpc>
                <a:spcPct val="90000"/>
              </a:lnSpc>
              <a:spcBef>
                <a:spcPts val="400"/>
              </a:spcBef>
              <a:spcAft>
                <a:spcPts val="0"/>
              </a:spcAft>
              <a:buSzPts val="2300"/>
              <a:buNone/>
            </a:pPr>
            <a:endParaRPr sz="2200"/>
          </a:p>
          <a:p>
            <a:pPr marL="12700" lvl="0" indent="0" algn="l" rtl="0">
              <a:lnSpc>
                <a:spcPct val="90000"/>
              </a:lnSpc>
              <a:spcBef>
                <a:spcPts val="400"/>
              </a:spcBef>
              <a:spcAft>
                <a:spcPts val="0"/>
              </a:spcAft>
              <a:buSzPts val="2300"/>
              <a:buNone/>
            </a:pPr>
            <a:r>
              <a:rPr lang="en-US" sz="2200"/>
              <a:t>You can read about some reasons for this structure in this </a:t>
            </a:r>
            <a:r>
              <a:rPr lang="en-US" sz="2200" u="sng">
                <a:solidFill>
                  <a:schemeClr val="hlink"/>
                </a:solidFill>
                <a:hlinkClick r:id="rId3"/>
              </a:rPr>
              <a:t>article</a:t>
            </a:r>
            <a:r>
              <a:rPr lang="en-US" sz="2200"/>
              <a:t>.</a:t>
            </a:r>
            <a:endParaRPr sz="2200"/>
          </a:p>
          <a:p>
            <a:pPr marL="12700" lvl="0" indent="0" algn="l" rtl="0">
              <a:lnSpc>
                <a:spcPct val="90000"/>
              </a:lnSpc>
              <a:spcBef>
                <a:spcPts val="400"/>
              </a:spcBef>
              <a:spcAft>
                <a:spcPts val="0"/>
              </a:spcAft>
              <a:buSzPts val="2800"/>
              <a:buNone/>
            </a:pPr>
            <a:endParaRPr sz="2200">
              <a:solidFill>
                <a:srgbClr val="595959"/>
              </a:solidFill>
            </a:endParaRPr>
          </a:p>
        </p:txBody>
      </p:sp>
      <p:sp>
        <p:nvSpPr>
          <p:cNvPr id="803" name="Google Shape;803;p43"/>
          <p:cNvSpPr txBox="1"/>
          <p:nvPr/>
        </p:nvSpPr>
        <p:spPr>
          <a:xfrm>
            <a:off x="447419" y="399309"/>
            <a:ext cx="7928700" cy="568500"/>
          </a:xfrm>
          <a:prstGeom prst="rect">
            <a:avLst/>
          </a:prstGeom>
          <a:noFill/>
          <a:ln>
            <a:noFill/>
          </a:ln>
        </p:spPr>
        <p:txBody>
          <a:bodyPr spcFirstLastPara="1" wrap="square" lIns="116050" tIns="58025" rIns="116050" bIns="58025" anchor="t" anchorCtr="0">
            <a:noAutofit/>
          </a:bodyPr>
          <a:lstStyle/>
          <a:p>
            <a:pPr marL="0" marR="0" lvl="0" indent="0" algn="l" rtl="0">
              <a:lnSpc>
                <a:spcPct val="90000"/>
              </a:lnSpc>
              <a:spcBef>
                <a:spcPts val="0"/>
              </a:spcBef>
              <a:spcAft>
                <a:spcPts val="0"/>
              </a:spcAft>
              <a:buClr>
                <a:srgbClr val="3F3E3F"/>
              </a:buClr>
              <a:buSzPts val="4100"/>
              <a:buFont typeface="Barlow Condensed SemiBold"/>
              <a:buNone/>
            </a:pPr>
            <a:r>
              <a:rPr lang="en-US" sz="4100">
                <a:solidFill>
                  <a:srgbClr val="3F3E3F"/>
                </a:solidFill>
                <a:latin typeface="Barlow Condensed SemiBold"/>
                <a:ea typeface="Barlow Condensed SemiBold"/>
                <a:cs typeface="Barlow Condensed SemiBold"/>
                <a:sym typeface="Barlow Condensed SemiBold"/>
              </a:rPr>
              <a:t>STORY - </a:t>
            </a:r>
            <a:r>
              <a:rPr lang="en-US" sz="4100">
                <a:solidFill>
                  <a:srgbClr val="826994"/>
                </a:solidFill>
                <a:latin typeface="Barlow Condensed SemiBold"/>
                <a:ea typeface="Barlow Condensed SemiBold"/>
                <a:cs typeface="Barlow Condensed SemiBold"/>
                <a:sym typeface="Barlow Condensed SemiBold"/>
              </a:rPr>
              <a:t>SUMMARY</a:t>
            </a:r>
            <a:endParaRPr sz="1800">
              <a:solidFill>
                <a:srgbClr val="826994"/>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07"/>
        <p:cNvGrpSpPr/>
        <p:nvPr/>
      </p:nvGrpSpPr>
      <p:grpSpPr>
        <a:xfrm>
          <a:off x="0" y="0"/>
          <a:ext cx="0" cy="0"/>
          <a:chOff x="0" y="0"/>
          <a:chExt cx="0" cy="0"/>
        </a:xfrm>
      </p:grpSpPr>
      <p:sp>
        <p:nvSpPr>
          <p:cNvPr id="808" name="Google Shape;808;p44"/>
          <p:cNvSpPr txBox="1">
            <a:spLocks noGrp="1"/>
          </p:cNvSpPr>
          <p:nvPr>
            <p:ph type="body" idx="4294967295"/>
          </p:nvPr>
        </p:nvSpPr>
        <p:spPr>
          <a:xfrm>
            <a:off x="577615" y="1420365"/>
            <a:ext cx="9627600" cy="5607900"/>
          </a:xfrm>
          <a:prstGeom prst="rect">
            <a:avLst/>
          </a:prstGeom>
          <a:noFill/>
          <a:ln>
            <a:noFill/>
          </a:ln>
        </p:spPr>
        <p:txBody>
          <a:bodyPr spcFirstLastPara="1" wrap="square" lIns="116050" tIns="58025" rIns="116050" bIns="58025" anchor="t" anchorCtr="0">
            <a:noAutofit/>
          </a:bodyPr>
          <a:lstStyle/>
          <a:p>
            <a:pPr marL="12700" lvl="0" indent="0" algn="l" rtl="0">
              <a:lnSpc>
                <a:spcPct val="90000"/>
              </a:lnSpc>
              <a:spcBef>
                <a:spcPts val="0"/>
              </a:spcBef>
              <a:spcAft>
                <a:spcPts val="0"/>
              </a:spcAft>
              <a:buSzPts val="2300"/>
              <a:buNone/>
            </a:pPr>
            <a:r>
              <a:rPr lang="en-US" sz="2300"/>
              <a:t>The story title is an abbreviated version of the story summary.  It’s used as the title in the GitHub issue.  For example, if the story summary is:</a:t>
            </a:r>
            <a:endParaRPr/>
          </a:p>
          <a:p>
            <a:pPr marL="12700" lvl="0" indent="0" algn="l" rtl="0">
              <a:lnSpc>
                <a:spcPct val="90000"/>
              </a:lnSpc>
              <a:spcBef>
                <a:spcPts val="400"/>
              </a:spcBef>
              <a:spcAft>
                <a:spcPts val="0"/>
              </a:spcAft>
              <a:buSzPts val="2300"/>
              <a:buNone/>
            </a:pPr>
            <a:endParaRPr sz="2300"/>
          </a:p>
          <a:p>
            <a:pPr marL="12700" lvl="0" indent="0" algn="l" rtl="0">
              <a:lnSpc>
                <a:spcPct val="90000"/>
              </a:lnSpc>
              <a:spcBef>
                <a:spcPts val="400"/>
              </a:spcBef>
              <a:spcAft>
                <a:spcPts val="0"/>
              </a:spcAft>
              <a:buSzPts val="2300"/>
              <a:buNone/>
            </a:pPr>
            <a:r>
              <a:rPr lang="en-US" sz="2300" b="1">
                <a:latin typeface="Courier New"/>
                <a:ea typeface="Courier New"/>
                <a:cs typeface="Courier New"/>
                <a:sym typeface="Courier New"/>
              </a:rPr>
              <a:t>1. As a</a:t>
            </a:r>
            <a:r>
              <a:rPr lang="en-US" sz="2300">
                <a:latin typeface="Courier New"/>
                <a:ea typeface="Courier New"/>
                <a:cs typeface="Courier New"/>
                <a:sym typeface="Courier New"/>
              </a:rPr>
              <a:t> employee</a:t>
            </a:r>
            <a:endParaRPr/>
          </a:p>
          <a:p>
            <a:pPr marL="12700" lvl="0" indent="0" algn="l" rtl="0">
              <a:lnSpc>
                <a:spcPct val="90000"/>
              </a:lnSpc>
              <a:spcBef>
                <a:spcPts val="400"/>
              </a:spcBef>
              <a:spcAft>
                <a:spcPts val="0"/>
              </a:spcAft>
              <a:buSzPts val="2300"/>
              <a:buNone/>
            </a:pPr>
            <a:r>
              <a:rPr lang="en-US" sz="2300" b="1">
                <a:latin typeface="Courier New"/>
                <a:ea typeface="Courier New"/>
                <a:cs typeface="Courier New"/>
                <a:sym typeface="Courier New"/>
              </a:rPr>
              <a:t>1. I want</a:t>
            </a:r>
            <a:r>
              <a:rPr lang="en-US" sz="2300">
                <a:latin typeface="Courier New"/>
                <a:ea typeface="Courier New"/>
                <a:cs typeface="Courier New"/>
                <a:sym typeface="Courier New"/>
              </a:rPr>
              <a:t> to change my home address</a:t>
            </a:r>
            <a:endParaRPr/>
          </a:p>
          <a:p>
            <a:pPr marL="12700" lvl="0" indent="0" algn="l" rtl="0">
              <a:lnSpc>
                <a:spcPct val="90000"/>
              </a:lnSpc>
              <a:spcBef>
                <a:spcPts val="400"/>
              </a:spcBef>
              <a:spcAft>
                <a:spcPts val="0"/>
              </a:spcAft>
              <a:buSzPts val="2300"/>
              <a:buNone/>
            </a:pPr>
            <a:r>
              <a:rPr lang="en-US" sz="2300" b="1">
                <a:latin typeface="Courier New"/>
                <a:ea typeface="Courier New"/>
                <a:cs typeface="Courier New"/>
                <a:sym typeface="Courier New"/>
              </a:rPr>
              <a:t>1. so that</a:t>
            </a:r>
            <a:r>
              <a:rPr lang="en-US" sz="2300">
                <a:latin typeface="Courier New"/>
                <a:ea typeface="Courier New"/>
                <a:cs typeface="Courier New"/>
                <a:sym typeface="Courier New"/>
              </a:rPr>
              <a:t> my payslip is posted to me without a hitch</a:t>
            </a:r>
            <a:endParaRPr/>
          </a:p>
          <a:p>
            <a:pPr marL="12700" lvl="0" indent="0" algn="l" rtl="0">
              <a:lnSpc>
                <a:spcPct val="90000"/>
              </a:lnSpc>
              <a:spcBef>
                <a:spcPts val="400"/>
              </a:spcBef>
              <a:spcAft>
                <a:spcPts val="0"/>
              </a:spcAft>
              <a:buSzPts val="2300"/>
              <a:buNone/>
            </a:pPr>
            <a:endParaRPr sz="2300"/>
          </a:p>
          <a:p>
            <a:pPr marL="12700" lvl="0" indent="0" algn="l" rtl="0">
              <a:lnSpc>
                <a:spcPct val="90000"/>
              </a:lnSpc>
              <a:spcBef>
                <a:spcPts val="400"/>
              </a:spcBef>
              <a:spcAft>
                <a:spcPts val="0"/>
              </a:spcAft>
              <a:buSzPts val="2300"/>
              <a:buNone/>
            </a:pPr>
            <a:r>
              <a:rPr lang="en-US" sz="2300"/>
              <a:t>The title might be “</a:t>
            </a:r>
            <a:r>
              <a:rPr lang="en-US" sz="2300" b="1"/>
              <a:t>Employee home address change</a:t>
            </a:r>
            <a:r>
              <a:rPr lang="en-US" sz="2300"/>
              <a:t>”.</a:t>
            </a:r>
            <a:endParaRPr/>
          </a:p>
          <a:p>
            <a:pPr marL="12700" lvl="0" indent="0" algn="l" rtl="0">
              <a:lnSpc>
                <a:spcPct val="90000"/>
              </a:lnSpc>
              <a:spcBef>
                <a:spcPts val="400"/>
              </a:spcBef>
              <a:spcAft>
                <a:spcPts val="0"/>
              </a:spcAft>
              <a:buSzPts val="2300"/>
              <a:buNone/>
            </a:pPr>
            <a:endParaRPr sz="2300"/>
          </a:p>
          <a:p>
            <a:pPr marL="12700" lvl="0" indent="0" algn="l" rtl="0">
              <a:lnSpc>
                <a:spcPct val="90000"/>
              </a:lnSpc>
              <a:spcBef>
                <a:spcPts val="400"/>
              </a:spcBef>
              <a:spcAft>
                <a:spcPts val="0"/>
              </a:spcAft>
              <a:buSzPts val="2300"/>
              <a:buNone/>
            </a:pPr>
            <a:r>
              <a:rPr lang="en-US" sz="2300"/>
              <a:t>You’ll want to:</a:t>
            </a:r>
            <a:endParaRPr/>
          </a:p>
          <a:p>
            <a:pPr marL="12700" lvl="0" indent="0" algn="l" rtl="0">
              <a:lnSpc>
                <a:spcPct val="90000"/>
              </a:lnSpc>
              <a:spcBef>
                <a:spcPts val="400"/>
              </a:spcBef>
              <a:spcAft>
                <a:spcPts val="0"/>
              </a:spcAft>
              <a:buSzPts val="2300"/>
              <a:buNone/>
            </a:pPr>
            <a:endParaRPr sz="2300"/>
          </a:p>
          <a:p>
            <a:pPr marL="228600" lvl="0" indent="-209550" algn="l" rtl="0">
              <a:lnSpc>
                <a:spcPct val="90000"/>
              </a:lnSpc>
              <a:spcBef>
                <a:spcPts val="400"/>
              </a:spcBef>
              <a:spcAft>
                <a:spcPts val="0"/>
              </a:spcAft>
              <a:buClr>
                <a:srgbClr val="203C47"/>
              </a:buClr>
              <a:buSzPts val="2300"/>
              <a:buChar char="•"/>
            </a:pPr>
            <a:r>
              <a:rPr lang="en-US" sz="2300"/>
              <a:t>Keep it short – just a few words in length</a:t>
            </a:r>
            <a:endParaRPr/>
          </a:p>
          <a:p>
            <a:pPr marL="228600" lvl="0" indent="-209550" algn="l" rtl="0">
              <a:lnSpc>
                <a:spcPct val="90000"/>
              </a:lnSpc>
              <a:spcBef>
                <a:spcPts val="400"/>
              </a:spcBef>
              <a:spcAft>
                <a:spcPts val="0"/>
              </a:spcAft>
              <a:buClr>
                <a:srgbClr val="203C47"/>
              </a:buClr>
              <a:buSzPts val="2300"/>
              <a:buChar char="•"/>
            </a:pPr>
            <a:r>
              <a:rPr lang="en-US" sz="2300"/>
              <a:t>Keep it unique</a:t>
            </a:r>
            <a:endParaRPr/>
          </a:p>
          <a:p>
            <a:pPr marL="228600" lvl="0" indent="-209550" algn="l" rtl="0">
              <a:lnSpc>
                <a:spcPct val="90000"/>
              </a:lnSpc>
              <a:spcBef>
                <a:spcPts val="400"/>
              </a:spcBef>
              <a:spcAft>
                <a:spcPts val="0"/>
              </a:spcAft>
              <a:buClr>
                <a:srgbClr val="203C47"/>
              </a:buClr>
              <a:buSzPts val="2300"/>
              <a:buChar char="•"/>
            </a:pPr>
            <a:r>
              <a:rPr lang="en-US" sz="2300"/>
              <a:t>Keep it free of technical jargon so that anyone can understand it</a:t>
            </a:r>
            <a:endParaRPr/>
          </a:p>
        </p:txBody>
      </p:sp>
      <p:sp>
        <p:nvSpPr>
          <p:cNvPr id="809" name="Google Shape;809;p44"/>
          <p:cNvSpPr txBox="1"/>
          <p:nvPr/>
        </p:nvSpPr>
        <p:spPr>
          <a:xfrm>
            <a:off x="447419" y="399309"/>
            <a:ext cx="7928700" cy="568500"/>
          </a:xfrm>
          <a:prstGeom prst="rect">
            <a:avLst/>
          </a:prstGeom>
          <a:noFill/>
          <a:ln>
            <a:noFill/>
          </a:ln>
        </p:spPr>
        <p:txBody>
          <a:bodyPr spcFirstLastPara="1" wrap="square" lIns="116050" tIns="58025" rIns="116050" bIns="58025" anchor="t" anchorCtr="0">
            <a:noAutofit/>
          </a:bodyPr>
          <a:lstStyle/>
          <a:p>
            <a:pPr marL="0" marR="0" lvl="0" indent="0" algn="l" rtl="0">
              <a:lnSpc>
                <a:spcPct val="90000"/>
              </a:lnSpc>
              <a:spcBef>
                <a:spcPts val="0"/>
              </a:spcBef>
              <a:spcAft>
                <a:spcPts val="0"/>
              </a:spcAft>
              <a:buClr>
                <a:srgbClr val="3F3E3F"/>
              </a:buClr>
              <a:buSzPts val="4100"/>
              <a:buFont typeface="Barlow Condensed SemiBold"/>
              <a:buNone/>
            </a:pPr>
            <a:r>
              <a:rPr lang="en-US" sz="4100">
                <a:solidFill>
                  <a:srgbClr val="3F3E3F"/>
                </a:solidFill>
                <a:latin typeface="Barlow Condensed SemiBold"/>
                <a:ea typeface="Barlow Condensed SemiBold"/>
                <a:cs typeface="Barlow Condensed SemiBold"/>
                <a:sym typeface="Barlow Condensed SemiBold"/>
              </a:rPr>
              <a:t>STORY - </a:t>
            </a:r>
            <a:r>
              <a:rPr lang="en-US" sz="4100">
                <a:solidFill>
                  <a:srgbClr val="826994"/>
                </a:solidFill>
                <a:latin typeface="Barlow Condensed SemiBold"/>
                <a:ea typeface="Barlow Condensed SemiBold"/>
                <a:cs typeface="Barlow Condensed SemiBold"/>
                <a:sym typeface="Barlow Condensed SemiBold"/>
              </a:rPr>
              <a:t>TITLE</a:t>
            </a:r>
            <a:endParaRPr sz="1800">
              <a:solidFill>
                <a:srgbClr val="826994"/>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13"/>
        <p:cNvGrpSpPr/>
        <p:nvPr/>
      </p:nvGrpSpPr>
      <p:grpSpPr>
        <a:xfrm>
          <a:off x="0" y="0"/>
          <a:ext cx="0" cy="0"/>
          <a:chOff x="0" y="0"/>
          <a:chExt cx="0" cy="0"/>
        </a:xfrm>
      </p:grpSpPr>
      <p:sp>
        <p:nvSpPr>
          <p:cNvPr id="814" name="Google Shape;814;p45"/>
          <p:cNvSpPr txBox="1">
            <a:spLocks noGrp="1"/>
          </p:cNvSpPr>
          <p:nvPr>
            <p:ph type="body" idx="4294967295"/>
          </p:nvPr>
        </p:nvSpPr>
        <p:spPr>
          <a:xfrm>
            <a:off x="577615" y="1420365"/>
            <a:ext cx="9627600" cy="5608500"/>
          </a:xfrm>
          <a:prstGeom prst="rect">
            <a:avLst/>
          </a:prstGeom>
          <a:noFill/>
          <a:ln>
            <a:noFill/>
          </a:ln>
        </p:spPr>
        <p:txBody>
          <a:bodyPr spcFirstLastPara="1" wrap="square" lIns="116050" tIns="58025" rIns="116050" bIns="58025" anchor="t" anchorCtr="0">
            <a:noAutofit/>
          </a:bodyPr>
          <a:lstStyle/>
          <a:p>
            <a:pPr marL="12700" lvl="0" indent="0" algn="l" rtl="0">
              <a:lnSpc>
                <a:spcPct val="90000"/>
              </a:lnSpc>
              <a:spcBef>
                <a:spcPts val="0"/>
              </a:spcBef>
              <a:spcAft>
                <a:spcPts val="0"/>
              </a:spcAft>
              <a:buSzPts val="2800"/>
              <a:buNone/>
            </a:pPr>
            <a:r>
              <a:rPr lang="en-US">
                <a:solidFill>
                  <a:srgbClr val="595959"/>
                </a:solidFill>
              </a:rPr>
              <a:t>The user story should have a reason to exist: what do I need as the user described in the summary?  This part details any detail that could not be passed by the summary.</a:t>
            </a:r>
            <a:endParaRPr/>
          </a:p>
          <a:p>
            <a:pPr marL="12700" lvl="0" indent="0" algn="l" rtl="0">
              <a:lnSpc>
                <a:spcPct val="90000"/>
              </a:lnSpc>
              <a:spcBef>
                <a:spcPts val="400"/>
              </a:spcBef>
              <a:spcAft>
                <a:spcPts val="0"/>
              </a:spcAft>
              <a:buSzPts val="2800"/>
              <a:buNone/>
            </a:pPr>
            <a:endParaRPr>
              <a:solidFill>
                <a:srgbClr val="595959"/>
              </a:solidFill>
            </a:endParaRPr>
          </a:p>
          <a:p>
            <a:pPr marL="12700" lvl="0" indent="0" algn="l" rtl="0">
              <a:lnSpc>
                <a:spcPct val="90000"/>
              </a:lnSpc>
              <a:spcBef>
                <a:spcPts val="400"/>
              </a:spcBef>
              <a:spcAft>
                <a:spcPts val="0"/>
              </a:spcAft>
              <a:buSzPts val="2800"/>
              <a:buNone/>
            </a:pPr>
            <a:r>
              <a:rPr lang="en-US">
                <a:solidFill>
                  <a:srgbClr val="595959"/>
                </a:solidFill>
                <a:latin typeface="Courier New"/>
                <a:ea typeface="Courier New"/>
                <a:cs typeface="Courier New"/>
                <a:sym typeface="Courier New"/>
              </a:rPr>
              <a:t>1. I click on the ”submit” button.</a:t>
            </a:r>
            <a:endParaRPr/>
          </a:p>
          <a:p>
            <a:pPr marL="12700" lvl="0" indent="0" algn="l" rtl="0">
              <a:lnSpc>
                <a:spcPct val="90000"/>
              </a:lnSpc>
              <a:spcBef>
                <a:spcPts val="400"/>
              </a:spcBef>
              <a:spcAft>
                <a:spcPts val="0"/>
              </a:spcAft>
              <a:buSzPts val="2800"/>
              <a:buNone/>
            </a:pPr>
            <a:r>
              <a:rPr lang="en-US">
                <a:solidFill>
                  <a:srgbClr val="595959"/>
                </a:solidFill>
                <a:latin typeface="Courier New"/>
                <a:ea typeface="Courier New"/>
                <a:cs typeface="Courier New"/>
                <a:sym typeface="Courier New"/>
              </a:rPr>
              <a:t>1. A modal window appears if I don’t have enough credits.</a:t>
            </a:r>
            <a:endParaRPr/>
          </a:p>
          <a:p>
            <a:pPr marL="12700" lvl="0" indent="0" algn="l" rtl="0">
              <a:lnSpc>
                <a:spcPct val="90000"/>
              </a:lnSpc>
              <a:spcBef>
                <a:spcPts val="400"/>
              </a:spcBef>
              <a:spcAft>
                <a:spcPts val="0"/>
              </a:spcAft>
              <a:buSzPts val="2800"/>
              <a:buNone/>
            </a:pPr>
            <a:r>
              <a:rPr lang="en-US">
                <a:solidFill>
                  <a:srgbClr val="595959"/>
                </a:solidFill>
                <a:latin typeface="Courier New"/>
                <a:ea typeface="Courier New"/>
                <a:cs typeface="Courier New"/>
                <a:sym typeface="Courier New"/>
              </a:rPr>
              <a:t>1. The modal window contains the following:</a:t>
            </a:r>
            <a:endParaRPr/>
          </a:p>
          <a:p>
            <a:pPr marL="12700" lvl="0" indent="0" algn="l" rtl="0">
              <a:lnSpc>
                <a:spcPct val="90000"/>
              </a:lnSpc>
              <a:spcBef>
                <a:spcPts val="400"/>
              </a:spcBef>
              <a:spcAft>
                <a:spcPts val="0"/>
              </a:spcAft>
              <a:buSzPts val="2800"/>
              <a:buNone/>
            </a:pPr>
            <a:r>
              <a:rPr lang="en-US">
                <a:solidFill>
                  <a:srgbClr val="595959"/>
                </a:solidFill>
                <a:latin typeface="Courier New"/>
                <a:ea typeface="Courier New"/>
                <a:cs typeface="Courier New"/>
                <a:sym typeface="Courier New"/>
              </a:rPr>
              <a:t>  1. […]</a:t>
            </a:r>
            <a:endParaRPr/>
          </a:p>
          <a:p>
            <a:pPr marL="12700" lvl="0" indent="0" algn="l" rtl="0">
              <a:lnSpc>
                <a:spcPct val="90000"/>
              </a:lnSpc>
              <a:spcBef>
                <a:spcPts val="400"/>
              </a:spcBef>
              <a:spcAft>
                <a:spcPts val="0"/>
              </a:spcAft>
              <a:buSzPts val="2800"/>
              <a:buNone/>
            </a:pPr>
            <a:endParaRPr>
              <a:solidFill>
                <a:srgbClr val="595959"/>
              </a:solidFill>
              <a:latin typeface="Courier New"/>
              <a:ea typeface="Courier New"/>
              <a:cs typeface="Courier New"/>
              <a:sym typeface="Courier New"/>
            </a:endParaRPr>
          </a:p>
          <a:p>
            <a:pPr marL="12700" lvl="0" indent="0" algn="l" rtl="0">
              <a:lnSpc>
                <a:spcPct val="90000"/>
              </a:lnSpc>
              <a:spcBef>
                <a:spcPts val="400"/>
              </a:spcBef>
              <a:spcAft>
                <a:spcPts val="0"/>
              </a:spcAft>
              <a:buSzPts val="2800"/>
              <a:buNone/>
            </a:pPr>
            <a:r>
              <a:rPr lang="en-US">
                <a:solidFill>
                  <a:srgbClr val="595959"/>
                </a:solidFill>
              </a:rPr>
              <a:t>Since we have mentioned the type of user, the user story can refer to it with “I”. This is useful for consistency and to avoid repetition in the Acceptance criteria. It’s also good to practice a little empathy.</a:t>
            </a:r>
            <a:endParaRPr>
              <a:solidFill>
                <a:srgbClr val="595959"/>
              </a:solidFill>
            </a:endParaRPr>
          </a:p>
          <a:p>
            <a:pPr marL="12700" lvl="0" indent="0" algn="l" rtl="0">
              <a:lnSpc>
                <a:spcPct val="90000"/>
              </a:lnSpc>
              <a:spcBef>
                <a:spcPts val="400"/>
              </a:spcBef>
              <a:spcAft>
                <a:spcPts val="0"/>
              </a:spcAft>
              <a:buSzPts val="2800"/>
              <a:buNone/>
            </a:pPr>
            <a:endParaRPr>
              <a:solidFill>
                <a:srgbClr val="595959"/>
              </a:solidFill>
            </a:endParaRPr>
          </a:p>
          <a:p>
            <a:pPr marL="12700" lvl="0" indent="0" algn="l" rtl="0">
              <a:lnSpc>
                <a:spcPct val="90000"/>
              </a:lnSpc>
              <a:spcBef>
                <a:spcPts val="400"/>
              </a:spcBef>
              <a:spcAft>
                <a:spcPts val="0"/>
              </a:spcAft>
              <a:buSzPts val="2800"/>
              <a:buNone/>
            </a:pPr>
            <a:r>
              <a:rPr lang="en-US">
                <a:solidFill>
                  <a:srgbClr val="595959"/>
                </a:solidFill>
              </a:rPr>
              <a:t>Use the Grammarly Chrome extension to help you with your writing.</a:t>
            </a:r>
            <a:endParaRPr>
              <a:solidFill>
                <a:srgbClr val="595959"/>
              </a:solidFill>
            </a:endParaRPr>
          </a:p>
        </p:txBody>
      </p:sp>
      <p:sp>
        <p:nvSpPr>
          <p:cNvPr id="815" name="Google Shape;815;p45"/>
          <p:cNvSpPr txBox="1"/>
          <p:nvPr/>
        </p:nvSpPr>
        <p:spPr>
          <a:xfrm>
            <a:off x="447419" y="399309"/>
            <a:ext cx="7928700" cy="568500"/>
          </a:xfrm>
          <a:prstGeom prst="rect">
            <a:avLst/>
          </a:prstGeom>
          <a:noFill/>
          <a:ln>
            <a:noFill/>
          </a:ln>
        </p:spPr>
        <p:txBody>
          <a:bodyPr spcFirstLastPara="1" wrap="square" lIns="116050" tIns="58025" rIns="116050" bIns="58025" anchor="t" anchorCtr="0">
            <a:noAutofit/>
          </a:bodyPr>
          <a:lstStyle/>
          <a:p>
            <a:pPr marL="0" marR="0" lvl="0" indent="0" algn="l" rtl="0">
              <a:lnSpc>
                <a:spcPct val="90000"/>
              </a:lnSpc>
              <a:spcBef>
                <a:spcPts val="0"/>
              </a:spcBef>
              <a:spcAft>
                <a:spcPts val="0"/>
              </a:spcAft>
              <a:buClr>
                <a:srgbClr val="3F3E3F"/>
              </a:buClr>
              <a:buSzPts val="4100"/>
              <a:buFont typeface="Barlow Condensed SemiBold"/>
              <a:buNone/>
            </a:pPr>
            <a:r>
              <a:rPr lang="en-US" sz="4100">
                <a:solidFill>
                  <a:srgbClr val="3F3E3F"/>
                </a:solidFill>
                <a:latin typeface="Barlow Condensed SemiBold"/>
                <a:ea typeface="Barlow Condensed SemiBold"/>
                <a:cs typeface="Barlow Condensed SemiBold"/>
                <a:sym typeface="Barlow Condensed SemiBold"/>
              </a:rPr>
              <a:t>STORY - </a:t>
            </a:r>
            <a:r>
              <a:rPr lang="en-US" sz="4100">
                <a:solidFill>
                  <a:srgbClr val="826994"/>
                </a:solidFill>
                <a:latin typeface="Barlow Condensed SemiBold"/>
                <a:ea typeface="Barlow Condensed SemiBold"/>
                <a:cs typeface="Barlow Condensed SemiBold"/>
                <a:sym typeface="Barlow Condensed SemiBold"/>
              </a:rPr>
              <a:t>ACCEPTANCE CRITERIA</a:t>
            </a:r>
            <a:endParaRPr sz="1800">
              <a:solidFill>
                <a:srgbClr val="826994"/>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19"/>
        <p:cNvGrpSpPr/>
        <p:nvPr/>
      </p:nvGrpSpPr>
      <p:grpSpPr>
        <a:xfrm>
          <a:off x="0" y="0"/>
          <a:ext cx="0" cy="0"/>
          <a:chOff x="0" y="0"/>
          <a:chExt cx="0" cy="0"/>
        </a:xfrm>
      </p:grpSpPr>
      <p:sp>
        <p:nvSpPr>
          <p:cNvPr id="820" name="Google Shape;820;p46"/>
          <p:cNvSpPr txBox="1">
            <a:spLocks noGrp="1"/>
          </p:cNvSpPr>
          <p:nvPr>
            <p:ph type="body" idx="4294967295"/>
          </p:nvPr>
        </p:nvSpPr>
        <p:spPr>
          <a:xfrm>
            <a:off x="577625" y="1191776"/>
            <a:ext cx="9627600" cy="3848100"/>
          </a:xfrm>
          <a:prstGeom prst="rect">
            <a:avLst/>
          </a:prstGeom>
          <a:noFill/>
          <a:ln>
            <a:noFill/>
          </a:ln>
        </p:spPr>
        <p:txBody>
          <a:bodyPr spcFirstLastPara="1" wrap="square" lIns="116050" tIns="58025" rIns="116050" bIns="58025" anchor="t" anchorCtr="0">
            <a:noAutofit/>
          </a:bodyPr>
          <a:lstStyle/>
          <a:p>
            <a:pPr marL="228600" lvl="0" indent="-196850" algn="l" rtl="0">
              <a:lnSpc>
                <a:spcPct val="90000"/>
              </a:lnSpc>
              <a:spcBef>
                <a:spcPts val="0"/>
              </a:spcBef>
              <a:spcAft>
                <a:spcPts val="0"/>
              </a:spcAft>
              <a:buClr>
                <a:srgbClr val="203C47"/>
              </a:buClr>
              <a:buSzPts val="2500"/>
              <a:buChar char="•"/>
            </a:pPr>
            <a:r>
              <a:rPr lang="en-US" sz="2000">
                <a:solidFill>
                  <a:srgbClr val="595959"/>
                </a:solidFill>
              </a:rPr>
              <a:t>We typically use </a:t>
            </a:r>
            <a:r>
              <a:rPr lang="en-US" sz="2000" u="sng">
                <a:solidFill>
                  <a:schemeClr val="hlink"/>
                </a:solidFill>
                <a:hlinkClick r:id="rId3"/>
              </a:rPr>
              <a:t>Balsamiq Cloud</a:t>
            </a:r>
            <a:r>
              <a:rPr lang="en-US" sz="2000">
                <a:solidFill>
                  <a:srgbClr val="595959"/>
                </a:solidFill>
              </a:rPr>
              <a:t> for designing low-fidelity wireframes</a:t>
            </a:r>
            <a:endParaRPr sz="2000">
              <a:solidFill>
                <a:srgbClr val="595959"/>
              </a:solidFill>
            </a:endParaRPr>
          </a:p>
          <a:p>
            <a:pPr marL="228600" lvl="0" indent="-196850" algn="l" rtl="0">
              <a:lnSpc>
                <a:spcPct val="90000"/>
              </a:lnSpc>
              <a:spcBef>
                <a:spcPts val="400"/>
              </a:spcBef>
              <a:spcAft>
                <a:spcPts val="0"/>
              </a:spcAft>
              <a:buClr>
                <a:srgbClr val="203C47"/>
              </a:buClr>
              <a:buSzPts val="2500"/>
              <a:buChar char="•"/>
            </a:pPr>
            <a:r>
              <a:rPr lang="en-US" sz="2000">
                <a:solidFill>
                  <a:srgbClr val="595959"/>
                </a:solidFill>
              </a:rPr>
              <a:t>Include wireframes for all impacted pages &amp; blocks</a:t>
            </a:r>
            <a:endParaRPr sz="2000"/>
          </a:p>
          <a:p>
            <a:pPr marL="228600" lvl="0" indent="-196850" algn="l" rtl="0">
              <a:lnSpc>
                <a:spcPct val="90000"/>
              </a:lnSpc>
              <a:spcBef>
                <a:spcPts val="400"/>
              </a:spcBef>
              <a:spcAft>
                <a:spcPts val="0"/>
              </a:spcAft>
              <a:buClr>
                <a:srgbClr val="203C47"/>
              </a:buClr>
              <a:buSzPts val="2500"/>
              <a:buChar char="•"/>
            </a:pPr>
            <a:r>
              <a:rPr lang="en-US" sz="2000">
                <a:solidFill>
                  <a:srgbClr val="595959"/>
                </a:solidFill>
              </a:rPr>
              <a:t>Focus the scope to just the story concerned and try to avoid including functionality that’s not relevant</a:t>
            </a:r>
            <a:endParaRPr sz="2000"/>
          </a:p>
          <a:p>
            <a:pPr marL="228600" lvl="0" indent="-196850" algn="l" rtl="0">
              <a:lnSpc>
                <a:spcPct val="90000"/>
              </a:lnSpc>
              <a:spcBef>
                <a:spcPts val="400"/>
              </a:spcBef>
              <a:spcAft>
                <a:spcPts val="0"/>
              </a:spcAft>
              <a:buClr>
                <a:srgbClr val="203C47"/>
              </a:buClr>
              <a:buSzPts val="2500"/>
              <a:buChar char="•"/>
            </a:pPr>
            <a:r>
              <a:rPr lang="en-US" sz="2000">
                <a:solidFill>
                  <a:srgbClr val="595959"/>
                </a:solidFill>
              </a:rPr>
              <a:t>Create a wireframe that’s as complete as possible</a:t>
            </a:r>
            <a:endParaRPr sz="2000"/>
          </a:p>
          <a:p>
            <a:pPr marL="228600" lvl="0" indent="-196850" algn="l" rtl="0">
              <a:lnSpc>
                <a:spcPct val="90000"/>
              </a:lnSpc>
              <a:spcBef>
                <a:spcPts val="400"/>
              </a:spcBef>
              <a:spcAft>
                <a:spcPts val="0"/>
              </a:spcAft>
              <a:buClr>
                <a:srgbClr val="203C47"/>
              </a:buClr>
              <a:buSzPts val="2500"/>
              <a:buChar char="•"/>
            </a:pPr>
            <a:r>
              <a:rPr lang="en-US" sz="2000">
                <a:solidFill>
                  <a:srgbClr val="595959"/>
                </a:solidFill>
              </a:rPr>
              <a:t>Use Notes inside the wireframe to annotate, but put open issues/questions inside the Notes section of the story itself</a:t>
            </a:r>
            <a:endParaRPr sz="2000">
              <a:solidFill>
                <a:srgbClr val="595959"/>
              </a:solidFill>
            </a:endParaRPr>
          </a:p>
          <a:p>
            <a:pPr marL="228600" lvl="0" indent="-165100" algn="l" rtl="0">
              <a:lnSpc>
                <a:spcPct val="90000"/>
              </a:lnSpc>
              <a:spcBef>
                <a:spcPts val="400"/>
              </a:spcBef>
              <a:spcAft>
                <a:spcPts val="0"/>
              </a:spcAft>
              <a:buClr>
                <a:srgbClr val="595959"/>
              </a:buClr>
              <a:buSzPts val="2000"/>
              <a:buChar char="•"/>
            </a:pPr>
            <a:r>
              <a:rPr lang="en-US" sz="2000"/>
              <a:t>We use Adobe XD </a:t>
            </a:r>
            <a:r>
              <a:rPr lang="en-US" sz="2000">
                <a:solidFill>
                  <a:srgbClr val="595959"/>
                </a:solidFill>
              </a:rPr>
              <a:t>if high-fidelity mockups (or animated prototypes) are required for brand new functionality which includes new or updated UI components. </a:t>
            </a:r>
            <a:endParaRPr sz="2000">
              <a:solidFill>
                <a:srgbClr val="595959"/>
              </a:solidFill>
            </a:endParaRPr>
          </a:p>
        </p:txBody>
      </p:sp>
      <p:sp>
        <p:nvSpPr>
          <p:cNvPr id="821" name="Google Shape;821;p46"/>
          <p:cNvSpPr txBox="1"/>
          <p:nvPr/>
        </p:nvSpPr>
        <p:spPr>
          <a:xfrm>
            <a:off x="447419" y="399309"/>
            <a:ext cx="7928700" cy="568500"/>
          </a:xfrm>
          <a:prstGeom prst="rect">
            <a:avLst/>
          </a:prstGeom>
          <a:noFill/>
          <a:ln>
            <a:noFill/>
          </a:ln>
        </p:spPr>
        <p:txBody>
          <a:bodyPr spcFirstLastPara="1" wrap="square" lIns="116050" tIns="58025" rIns="116050" bIns="58025" anchor="t" anchorCtr="0">
            <a:noAutofit/>
          </a:bodyPr>
          <a:lstStyle/>
          <a:p>
            <a:pPr marL="0" marR="0" lvl="0" indent="0" algn="l" rtl="0">
              <a:lnSpc>
                <a:spcPct val="90000"/>
              </a:lnSpc>
              <a:spcBef>
                <a:spcPts val="0"/>
              </a:spcBef>
              <a:spcAft>
                <a:spcPts val="0"/>
              </a:spcAft>
              <a:buClr>
                <a:srgbClr val="3F3E3F"/>
              </a:buClr>
              <a:buSzPts val="4100"/>
              <a:buFont typeface="Barlow Condensed SemiBold"/>
              <a:buNone/>
            </a:pPr>
            <a:r>
              <a:rPr lang="en-US" sz="4100">
                <a:solidFill>
                  <a:srgbClr val="3F3E3F"/>
                </a:solidFill>
                <a:latin typeface="Barlow Condensed SemiBold"/>
                <a:ea typeface="Barlow Condensed SemiBold"/>
                <a:cs typeface="Barlow Condensed SemiBold"/>
                <a:sym typeface="Barlow Condensed SemiBold"/>
              </a:rPr>
              <a:t>STORY - </a:t>
            </a:r>
            <a:r>
              <a:rPr lang="en-US" sz="4100">
                <a:solidFill>
                  <a:srgbClr val="826994"/>
                </a:solidFill>
                <a:latin typeface="Barlow Condensed SemiBold"/>
                <a:ea typeface="Barlow Condensed SemiBold"/>
                <a:cs typeface="Barlow Condensed SemiBold"/>
                <a:sym typeface="Barlow Condensed SemiBold"/>
              </a:rPr>
              <a:t>WIREFRAMES &amp; MOCKUPS</a:t>
            </a:r>
            <a:endParaRPr sz="1800">
              <a:solidFill>
                <a:srgbClr val="826994"/>
              </a:solidFill>
            </a:endParaRPr>
          </a:p>
        </p:txBody>
      </p:sp>
      <p:pic>
        <p:nvPicPr>
          <p:cNvPr id="822" name="Google Shape;822;p46"/>
          <p:cNvPicPr preferRelativeResize="0"/>
          <p:nvPr/>
        </p:nvPicPr>
        <p:blipFill>
          <a:blip r:embed="rId4">
            <a:alphaModFix/>
          </a:blip>
          <a:stretch>
            <a:fillRect/>
          </a:stretch>
        </p:blipFill>
        <p:spPr>
          <a:xfrm>
            <a:off x="833550" y="4663675"/>
            <a:ext cx="3823587" cy="2440174"/>
          </a:xfrm>
          <a:prstGeom prst="rect">
            <a:avLst/>
          </a:prstGeom>
          <a:noFill/>
          <a:ln w="19050" cap="flat" cmpd="sng">
            <a:solidFill>
              <a:schemeClr val="dk2"/>
            </a:solidFill>
            <a:prstDash val="solid"/>
            <a:round/>
            <a:headEnd type="none" w="sm" len="sm"/>
            <a:tailEnd type="none" w="sm" len="sm"/>
          </a:ln>
        </p:spPr>
      </p:pic>
      <p:pic>
        <p:nvPicPr>
          <p:cNvPr id="823" name="Google Shape;823;p46"/>
          <p:cNvPicPr preferRelativeResize="0"/>
          <p:nvPr/>
        </p:nvPicPr>
        <p:blipFill>
          <a:blip r:embed="rId5">
            <a:alphaModFix/>
          </a:blip>
          <a:stretch>
            <a:fillRect/>
          </a:stretch>
        </p:blipFill>
        <p:spPr>
          <a:xfrm>
            <a:off x="6512825" y="4663676"/>
            <a:ext cx="3470474" cy="2440174"/>
          </a:xfrm>
          <a:prstGeom prst="rect">
            <a:avLst/>
          </a:prstGeom>
          <a:noFill/>
          <a:ln w="19050" cap="flat" cmpd="sng">
            <a:solidFill>
              <a:schemeClr val="dk2"/>
            </a:solidFill>
            <a:prstDash val="solid"/>
            <a:round/>
            <a:headEnd type="none" w="sm" len="sm"/>
            <a:tailEnd type="none" w="sm" len="sm"/>
          </a:ln>
        </p:spPr>
      </p:pic>
      <p:sp>
        <p:nvSpPr>
          <p:cNvPr id="824" name="Google Shape;824;p46"/>
          <p:cNvSpPr txBox="1"/>
          <p:nvPr/>
        </p:nvSpPr>
        <p:spPr>
          <a:xfrm>
            <a:off x="4757425" y="4724900"/>
            <a:ext cx="16551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a:t>Wireframe</a:t>
            </a:r>
            <a:endParaRPr b="1"/>
          </a:p>
          <a:p>
            <a:pPr marL="0" lvl="0" indent="0" algn="l" rtl="0">
              <a:spcBef>
                <a:spcPts val="0"/>
              </a:spcBef>
              <a:spcAft>
                <a:spcPts val="0"/>
              </a:spcAft>
              <a:buNone/>
            </a:pPr>
            <a:r>
              <a:rPr lang="en-US"/>
              <a:t>(low-fidelity)</a:t>
            </a:r>
            <a:endParaRPr/>
          </a:p>
        </p:txBody>
      </p:sp>
      <p:sp>
        <p:nvSpPr>
          <p:cNvPr id="825" name="Google Shape;825;p46"/>
          <p:cNvSpPr txBox="1"/>
          <p:nvPr/>
        </p:nvSpPr>
        <p:spPr>
          <a:xfrm>
            <a:off x="5157800" y="6530300"/>
            <a:ext cx="16551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a:t>Mockup</a:t>
            </a:r>
            <a:endParaRPr b="1"/>
          </a:p>
          <a:p>
            <a:pPr marL="0" lvl="0" indent="0" algn="l" rtl="0">
              <a:spcBef>
                <a:spcPts val="0"/>
              </a:spcBef>
              <a:spcAft>
                <a:spcPts val="0"/>
              </a:spcAft>
              <a:buNone/>
            </a:pPr>
            <a:r>
              <a:rPr lang="en-US"/>
              <a:t>(high-fidelity)</a:t>
            </a:r>
            <a:endParaRPr/>
          </a:p>
        </p:txBody>
      </p:sp>
      <p:pic>
        <p:nvPicPr>
          <p:cNvPr id="826" name="Google Shape;826;p46"/>
          <p:cNvPicPr preferRelativeResize="0"/>
          <p:nvPr/>
        </p:nvPicPr>
        <p:blipFill>
          <a:blip r:embed="rId6">
            <a:alphaModFix/>
          </a:blip>
          <a:stretch>
            <a:fillRect/>
          </a:stretch>
        </p:blipFill>
        <p:spPr>
          <a:xfrm>
            <a:off x="2313863" y="6404950"/>
            <a:ext cx="862949" cy="866299"/>
          </a:xfrm>
          <a:prstGeom prst="rect">
            <a:avLst/>
          </a:prstGeom>
          <a:noFill/>
          <a:ln w="19050" cap="flat" cmpd="sng">
            <a:solidFill>
              <a:schemeClr val="dk2"/>
            </a:solidFill>
            <a:prstDash val="solid"/>
            <a:round/>
            <a:headEnd type="none" w="sm" len="sm"/>
            <a:tailEnd type="none" w="sm" len="sm"/>
          </a:ln>
        </p:spPr>
      </p:pic>
      <p:pic>
        <p:nvPicPr>
          <p:cNvPr id="827" name="Google Shape;827;p46"/>
          <p:cNvPicPr preferRelativeResize="0"/>
          <p:nvPr/>
        </p:nvPicPr>
        <p:blipFill>
          <a:blip r:embed="rId7">
            <a:alphaModFix/>
          </a:blip>
          <a:stretch>
            <a:fillRect/>
          </a:stretch>
        </p:blipFill>
        <p:spPr>
          <a:xfrm>
            <a:off x="7816601" y="6530300"/>
            <a:ext cx="862926" cy="834751"/>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31"/>
        <p:cNvGrpSpPr/>
        <p:nvPr/>
      </p:nvGrpSpPr>
      <p:grpSpPr>
        <a:xfrm>
          <a:off x="0" y="0"/>
          <a:ext cx="0" cy="0"/>
          <a:chOff x="0" y="0"/>
          <a:chExt cx="0" cy="0"/>
        </a:xfrm>
      </p:grpSpPr>
      <p:sp>
        <p:nvSpPr>
          <p:cNvPr id="832" name="Google Shape;832;p47"/>
          <p:cNvSpPr txBox="1">
            <a:spLocks noGrp="1"/>
          </p:cNvSpPr>
          <p:nvPr>
            <p:ph type="body" idx="4294967295"/>
          </p:nvPr>
        </p:nvSpPr>
        <p:spPr>
          <a:xfrm>
            <a:off x="577615" y="1420365"/>
            <a:ext cx="9627600" cy="5607900"/>
          </a:xfrm>
          <a:prstGeom prst="rect">
            <a:avLst/>
          </a:prstGeom>
          <a:noFill/>
          <a:ln>
            <a:noFill/>
          </a:ln>
        </p:spPr>
        <p:txBody>
          <a:bodyPr spcFirstLastPara="1" wrap="square" lIns="116050" tIns="58025" rIns="116050" bIns="58025" anchor="t" anchorCtr="0">
            <a:noAutofit/>
          </a:bodyPr>
          <a:lstStyle/>
          <a:p>
            <a:pPr marL="228600" lvl="0" indent="-215900" algn="l" rtl="0">
              <a:lnSpc>
                <a:spcPct val="90000"/>
              </a:lnSpc>
              <a:spcBef>
                <a:spcPts val="0"/>
              </a:spcBef>
              <a:spcAft>
                <a:spcPts val="0"/>
              </a:spcAft>
              <a:buClr>
                <a:srgbClr val="203C47"/>
              </a:buClr>
              <a:buSzPts val="2800"/>
              <a:buChar char="•"/>
            </a:pPr>
            <a:r>
              <a:rPr lang="en-US">
                <a:solidFill>
                  <a:srgbClr val="595959"/>
                </a:solidFill>
              </a:rPr>
              <a:t>Complimentary notes</a:t>
            </a:r>
            <a:endParaRPr/>
          </a:p>
          <a:p>
            <a:pPr marL="228600" lvl="0" indent="-215900" algn="l" rtl="0">
              <a:lnSpc>
                <a:spcPct val="90000"/>
              </a:lnSpc>
              <a:spcBef>
                <a:spcPts val="400"/>
              </a:spcBef>
              <a:spcAft>
                <a:spcPts val="0"/>
              </a:spcAft>
              <a:buClr>
                <a:srgbClr val="203C47"/>
              </a:buClr>
              <a:buSzPts val="2800"/>
              <a:buChar char="•"/>
            </a:pPr>
            <a:r>
              <a:rPr lang="en-US">
                <a:solidFill>
                  <a:srgbClr val="595959"/>
                </a:solidFill>
              </a:rPr>
              <a:t>Eg:</a:t>
            </a:r>
            <a:endParaRPr/>
          </a:p>
          <a:p>
            <a:pPr marL="457200" lvl="1" indent="-222250" algn="l" rtl="0">
              <a:lnSpc>
                <a:spcPct val="90000"/>
              </a:lnSpc>
              <a:spcBef>
                <a:spcPts val="200"/>
              </a:spcBef>
              <a:spcAft>
                <a:spcPts val="0"/>
              </a:spcAft>
              <a:buSzPts val="2500"/>
              <a:buChar char="•"/>
            </a:pPr>
            <a:r>
              <a:rPr lang="en-US">
                <a:solidFill>
                  <a:srgbClr val="595959"/>
                </a:solidFill>
              </a:rPr>
              <a:t>Quote from an email</a:t>
            </a:r>
            <a:endParaRPr/>
          </a:p>
          <a:p>
            <a:pPr marL="457200" lvl="1" indent="-222250" algn="l" rtl="0">
              <a:lnSpc>
                <a:spcPct val="90000"/>
              </a:lnSpc>
              <a:spcBef>
                <a:spcPts val="200"/>
              </a:spcBef>
              <a:spcAft>
                <a:spcPts val="0"/>
              </a:spcAft>
              <a:buSzPts val="2500"/>
              <a:buChar char="•"/>
            </a:pPr>
            <a:r>
              <a:rPr lang="en-US">
                <a:solidFill>
                  <a:srgbClr val="595959"/>
                </a:solidFill>
              </a:rPr>
              <a:t>URL</a:t>
            </a:r>
            <a:endParaRPr/>
          </a:p>
          <a:p>
            <a:pPr marL="457200" lvl="1" indent="-222250" algn="l" rtl="0">
              <a:lnSpc>
                <a:spcPct val="90000"/>
              </a:lnSpc>
              <a:spcBef>
                <a:spcPts val="200"/>
              </a:spcBef>
              <a:spcAft>
                <a:spcPts val="0"/>
              </a:spcAft>
              <a:buSzPts val="2500"/>
              <a:buChar char="•"/>
            </a:pPr>
            <a:r>
              <a:rPr lang="en-US">
                <a:solidFill>
                  <a:srgbClr val="595959"/>
                </a:solidFill>
              </a:rPr>
              <a:t>Background info</a:t>
            </a:r>
            <a:endParaRPr/>
          </a:p>
          <a:p>
            <a:pPr marL="457200" lvl="1" indent="-222250" algn="l" rtl="0">
              <a:lnSpc>
                <a:spcPct val="90000"/>
              </a:lnSpc>
              <a:spcBef>
                <a:spcPts val="200"/>
              </a:spcBef>
              <a:spcAft>
                <a:spcPts val="0"/>
              </a:spcAft>
              <a:buSzPts val="2500"/>
              <a:buChar char="•"/>
            </a:pPr>
            <a:r>
              <a:rPr lang="en-US">
                <a:solidFill>
                  <a:srgbClr val="595959"/>
                </a:solidFill>
              </a:rPr>
              <a:t>Open issues</a:t>
            </a:r>
            <a:endParaRPr/>
          </a:p>
          <a:p>
            <a:pPr marL="457200" lvl="1" indent="-222250" algn="l" rtl="0">
              <a:lnSpc>
                <a:spcPct val="90000"/>
              </a:lnSpc>
              <a:spcBef>
                <a:spcPts val="200"/>
              </a:spcBef>
              <a:spcAft>
                <a:spcPts val="0"/>
              </a:spcAft>
              <a:buSzPts val="2500"/>
              <a:buChar char="•"/>
            </a:pPr>
            <a:r>
              <a:rPr lang="en-US">
                <a:solidFill>
                  <a:srgbClr val="595959"/>
                </a:solidFill>
              </a:rPr>
              <a:t>Questions</a:t>
            </a:r>
            <a:endParaRPr/>
          </a:p>
        </p:txBody>
      </p:sp>
      <p:sp>
        <p:nvSpPr>
          <p:cNvPr id="833" name="Google Shape;833;p47"/>
          <p:cNvSpPr txBox="1"/>
          <p:nvPr/>
        </p:nvSpPr>
        <p:spPr>
          <a:xfrm>
            <a:off x="447419" y="399309"/>
            <a:ext cx="7928700" cy="568500"/>
          </a:xfrm>
          <a:prstGeom prst="rect">
            <a:avLst/>
          </a:prstGeom>
          <a:noFill/>
          <a:ln>
            <a:noFill/>
          </a:ln>
        </p:spPr>
        <p:txBody>
          <a:bodyPr spcFirstLastPara="1" wrap="square" lIns="116050" tIns="58025" rIns="116050" bIns="58025" anchor="t" anchorCtr="0">
            <a:noAutofit/>
          </a:bodyPr>
          <a:lstStyle/>
          <a:p>
            <a:pPr marL="0" marR="0" lvl="0" indent="0" algn="l" rtl="0">
              <a:lnSpc>
                <a:spcPct val="90000"/>
              </a:lnSpc>
              <a:spcBef>
                <a:spcPts val="0"/>
              </a:spcBef>
              <a:spcAft>
                <a:spcPts val="0"/>
              </a:spcAft>
              <a:buClr>
                <a:srgbClr val="3F3E3F"/>
              </a:buClr>
              <a:buSzPts val="4100"/>
              <a:buFont typeface="Barlow Condensed SemiBold"/>
              <a:buNone/>
            </a:pPr>
            <a:r>
              <a:rPr lang="en-US" sz="4100">
                <a:solidFill>
                  <a:srgbClr val="3F3E3F"/>
                </a:solidFill>
                <a:latin typeface="Barlow Condensed SemiBold"/>
                <a:ea typeface="Barlow Condensed SemiBold"/>
                <a:cs typeface="Barlow Condensed SemiBold"/>
                <a:sym typeface="Barlow Condensed SemiBold"/>
              </a:rPr>
              <a:t>STORY - </a:t>
            </a:r>
            <a:r>
              <a:rPr lang="en-US" sz="4100">
                <a:solidFill>
                  <a:srgbClr val="826994"/>
                </a:solidFill>
                <a:latin typeface="Barlow Condensed SemiBold"/>
                <a:ea typeface="Barlow Condensed SemiBold"/>
                <a:cs typeface="Barlow Condensed SemiBold"/>
                <a:sym typeface="Barlow Condensed SemiBold"/>
              </a:rPr>
              <a:t>NOTES</a:t>
            </a:r>
            <a:endParaRPr sz="1800">
              <a:solidFill>
                <a:srgbClr val="826994"/>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1"/>
          <p:cNvSpPr txBox="1"/>
          <p:nvPr/>
        </p:nvSpPr>
        <p:spPr>
          <a:xfrm>
            <a:off x="447419" y="399309"/>
            <a:ext cx="7928700" cy="568500"/>
          </a:xfrm>
          <a:prstGeom prst="rect">
            <a:avLst/>
          </a:prstGeom>
          <a:noFill/>
          <a:ln>
            <a:noFill/>
          </a:ln>
        </p:spPr>
        <p:txBody>
          <a:bodyPr spcFirstLastPara="1" wrap="square" lIns="116050" tIns="58025" rIns="116050" bIns="58025" anchor="t" anchorCtr="0">
            <a:noAutofit/>
          </a:bodyPr>
          <a:lstStyle/>
          <a:p>
            <a:pPr marL="0" marR="0" lvl="0" indent="0" algn="l" rtl="0">
              <a:lnSpc>
                <a:spcPct val="90000"/>
              </a:lnSpc>
              <a:spcBef>
                <a:spcPts val="0"/>
              </a:spcBef>
              <a:spcAft>
                <a:spcPts val="0"/>
              </a:spcAft>
              <a:buClr>
                <a:srgbClr val="3F3E3F"/>
              </a:buClr>
              <a:buSzPts val="4100"/>
              <a:buFont typeface="Barlow Condensed SemiBold"/>
              <a:buNone/>
            </a:pPr>
            <a:r>
              <a:rPr lang="en-US" sz="4100">
                <a:solidFill>
                  <a:srgbClr val="3F3E3F"/>
                </a:solidFill>
                <a:latin typeface="Barlow Condensed SemiBold"/>
                <a:ea typeface="Barlow Condensed SemiBold"/>
                <a:cs typeface="Barlow Condensed SemiBold"/>
                <a:sym typeface="Barlow Condensed SemiBold"/>
              </a:rPr>
              <a:t>QUICK POINT ON TERMINOLOGY 1</a:t>
            </a:r>
            <a:endParaRPr sz="1800"/>
          </a:p>
        </p:txBody>
      </p:sp>
      <p:sp>
        <p:nvSpPr>
          <p:cNvPr id="118" name="Google Shape;118;p21"/>
          <p:cNvSpPr txBox="1"/>
          <p:nvPr/>
        </p:nvSpPr>
        <p:spPr>
          <a:xfrm>
            <a:off x="447425" y="1255800"/>
            <a:ext cx="9845100" cy="503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100" b="1" dirty="0">
                <a:solidFill>
                  <a:schemeClr val="dk1"/>
                </a:solidFill>
              </a:rPr>
              <a:t>Depending on where you have worked previously, how you have learned agile or how you’ve been taught at college, you may or may not use different terminology for certain aspects of the development process.</a:t>
            </a:r>
            <a:endParaRPr sz="2100" b="1" dirty="0">
              <a:solidFill>
                <a:schemeClr val="dk1"/>
              </a:solidFill>
            </a:endParaRPr>
          </a:p>
          <a:p>
            <a:pPr marL="0" lvl="0" indent="0" algn="l" rtl="0">
              <a:spcBef>
                <a:spcPts val="0"/>
              </a:spcBef>
              <a:spcAft>
                <a:spcPts val="0"/>
              </a:spcAft>
              <a:buNone/>
            </a:pPr>
            <a:endParaRPr sz="1800" dirty="0">
              <a:solidFill>
                <a:schemeClr val="dk1"/>
              </a:solidFill>
            </a:endParaRPr>
          </a:p>
          <a:p>
            <a:pPr marL="0" lvl="0" indent="0" algn="l" rtl="0">
              <a:spcBef>
                <a:spcPts val="0"/>
              </a:spcBef>
              <a:spcAft>
                <a:spcPts val="0"/>
              </a:spcAft>
              <a:buNone/>
            </a:pPr>
            <a:r>
              <a:rPr lang="en-US" sz="1800" b="1" dirty="0">
                <a:solidFill>
                  <a:schemeClr val="dk1"/>
                </a:solidFill>
              </a:rPr>
              <a:t>Sprints vs Milestones</a:t>
            </a:r>
            <a:br>
              <a:rPr lang="en-US" sz="1800" dirty="0">
                <a:solidFill>
                  <a:schemeClr val="dk1"/>
                </a:solidFill>
              </a:rPr>
            </a:br>
            <a:r>
              <a:rPr lang="en-US" sz="1800" dirty="0">
                <a:solidFill>
                  <a:schemeClr val="dk1"/>
                </a:solidFill>
              </a:rPr>
              <a:t>We tend to use these terms interchangeably at the moment - both refer to a defined period of time in which we aim to complete a pre-agreed body of work, broken down into stories. In product development we use a milestone but refer to the period as sprints - confusing at first for new joiners, so apologies for that!</a:t>
            </a:r>
            <a:endParaRPr sz="1800" dirty="0">
              <a:solidFill>
                <a:schemeClr val="dk1"/>
              </a:solidFill>
            </a:endParaRPr>
          </a:p>
          <a:p>
            <a:pPr marL="0" lvl="0" indent="0" algn="l" rtl="0">
              <a:spcBef>
                <a:spcPts val="0"/>
              </a:spcBef>
              <a:spcAft>
                <a:spcPts val="0"/>
              </a:spcAft>
              <a:buNone/>
            </a:pPr>
            <a:endParaRPr sz="1800" dirty="0">
              <a:solidFill>
                <a:schemeClr val="dk1"/>
              </a:solidFill>
            </a:endParaRPr>
          </a:p>
          <a:p>
            <a:pPr marL="0" lvl="0" indent="0" algn="l" rtl="0">
              <a:spcBef>
                <a:spcPts val="0"/>
              </a:spcBef>
              <a:spcAft>
                <a:spcPts val="0"/>
              </a:spcAft>
              <a:buNone/>
            </a:pPr>
            <a:r>
              <a:rPr lang="en-US" sz="1800" dirty="0" err="1">
                <a:solidFill>
                  <a:schemeClr val="dk1"/>
                </a:solidFill>
              </a:rPr>
              <a:t>ZenHub</a:t>
            </a:r>
            <a:r>
              <a:rPr lang="en-US" sz="1800" dirty="0">
                <a:solidFill>
                  <a:schemeClr val="dk1"/>
                </a:solidFill>
              </a:rPr>
              <a:t> gave us a scare recently when they announced that they were supporting milestones (which we use for our calendar month product level planning), in </a:t>
            </a:r>
            <a:r>
              <a:rPr lang="en-US" sz="1800" dirty="0" err="1">
                <a:solidFill>
                  <a:schemeClr val="dk1"/>
                </a:solidFill>
              </a:rPr>
              <a:t>favour</a:t>
            </a:r>
            <a:r>
              <a:rPr lang="en-US" sz="1800" dirty="0">
                <a:solidFill>
                  <a:schemeClr val="dk1"/>
                </a:solidFill>
              </a:rPr>
              <a:t> of sprints - which would be a maximum of two week periods.   </a:t>
            </a:r>
            <a:endParaRPr sz="1800" dirty="0">
              <a:solidFill>
                <a:schemeClr val="dk1"/>
              </a:solidFill>
            </a:endParaRPr>
          </a:p>
          <a:p>
            <a:pPr marL="0" lvl="0" indent="0" algn="l" rtl="0">
              <a:spcBef>
                <a:spcPts val="0"/>
              </a:spcBef>
              <a:spcAft>
                <a:spcPts val="0"/>
              </a:spcAft>
              <a:buNone/>
            </a:pPr>
            <a:endParaRPr sz="1800" dirty="0">
              <a:solidFill>
                <a:schemeClr val="dk1"/>
              </a:solidFill>
            </a:endParaRPr>
          </a:p>
          <a:p>
            <a:pPr marL="0" lvl="0" indent="0" algn="l" rtl="0">
              <a:spcBef>
                <a:spcPts val="0"/>
              </a:spcBef>
              <a:spcAft>
                <a:spcPts val="0"/>
              </a:spcAft>
              <a:buNone/>
            </a:pPr>
            <a:r>
              <a:rPr lang="en-US" sz="1800" dirty="0">
                <a:solidFill>
                  <a:schemeClr val="dk1"/>
                </a:solidFill>
              </a:rPr>
              <a:t>Thanks to calls we’ve had with </a:t>
            </a:r>
            <a:r>
              <a:rPr lang="en-US" sz="1800" dirty="0" err="1">
                <a:solidFill>
                  <a:schemeClr val="dk1"/>
                </a:solidFill>
              </a:rPr>
              <a:t>ZenHub</a:t>
            </a:r>
            <a:r>
              <a:rPr lang="en-US" sz="1800" dirty="0">
                <a:solidFill>
                  <a:schemeClr val="dk1"/>
                </a:solidFill>
              </a:rPr>
              <a:t>, they have decided to push back this change - but it will come along at some point in 2022, and at that point we will need to make changes to move from using milestones to sprints.</a:t>
            </a:r>
            <a:endParaRPr sz="1800" dirty="0">
              <a:solidFill>
                <a:schemeClr val="dk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37"/>
        <p:cNvGrpSpPr/>
        <p:nvPr/>
      </p:nvGrpSpPr>
      <p:grpSpPr>
        <a:xfrm>
          <a:off x="0" y="0"/>
          <a:ext cx="0" cy="0"/>
          <a:chOff x="0" y="0"/>
          <a:chExt cx="0" cy="0"/>
        </a:xfrm>
      </p:grpSpPr>
      <p:sp>
        <p:nvSpPr>
          <p:cNvPr id="838" name="Google Shape;838;p48"/>
          <p:cNvSpPr txBox="1">
            <a:spLocks noGrp="1"/>
          </p:cNvSpPr>
          <p:nvPr>
            <p:ph type="title"/>
          </p:nvPr>
        </p:nvSpPr>
        <p:spPr>
          <a:xfrm>
            <a:off x="364468" y="3161354"/>
            <a:ext cx="9963000" cy="1237200"/>
          </a:xfrm>
          <a:prstGeom prst="rect">
            <a:avLst/>
          </a:prstGeom>
        </p:spPr>
        <p:txBody>
          <a:bodyPr spcFirstLastPara="1" wrap="square" lIns="116050" tIns="116050" rIns="116050" bIns="116050" anchor="ctr" anchorCtr="0">
            <a:normAutofit/>
          </a:bodyPr>
          <a:lstStyle/>
          <a:p>
            <a:pPr marL="0" lvl="0" indent="0" algn="ctr" rtl="0">
              <a:spcBef>
                <a:spcPts val="0"/>
              </a:spcBef>
              <a:spcAft>
                <a:spcPts val="0"/>
              </a:spcAft>
              <a:buNone/>
            </a:pPr>
            <a:r>
              <a:rPr lang="en-US"/>
              <a:t>RAISING A BUG</a:t>
            </a:r>
            <a:endParaRPr/>
          </a:p>
        </p:txBody>
      </p:sp>
      <p:sp>
        <p:nvSpPr>
          <p:cNvPr id="839" name="Google Shape;839;p48"/>
          <p:cNvSpPr txBox="1">
            <a:spLocks noGrp="1"/>
          </p:cNvSpPr>
          <p:nvPr>
            <p:ph type="sldNum" idx="12"/>
          </p:nvPr>
        </p:nvSpPr>
        <p:spPr>
          <a:xfrm>
            <a:off x="9906772" y="6854072"/>
            <a:ext cx="641700" cy="578400"/>
          </a:xfrm>
          <a:prstGeom prst="rect">
            <a:avLst/>
          </a:prstGeom>
        </p:spPr>
        <p:txBody>
          <a:bodyPr spcFirstLastPara="1" wrap="square" lIns="116050" tIns="116050" rIns="116050" bIns="116050" anchor="ctr" anchorCtr="0">
            <a:norm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43"/>
        <p:cNvGrpSpPr/>
        <p:nvPr/>
      </p:nvGrpSpPr>
      <p:grpSpPr>
        <a:xfrm>
          <a:off x="0" y="0"/>
          <a:ext cx="0" cy="0"/>
          <a:chOff x="0" y="0"/>
          <a:chExt cx="0" cy="0"/>
        </a:xfrm>
      </p:grpSpPr>
      <p:sp>
        <p:nvSpPr>
          <p:cNvPr id="844" name="Google Shape;844;p49"/>
          <p:cNvSpPr txBox="1"/>
          <p:nvPr/>
        </p:nvSpPr>
        <p:spPr>
          <a:xfrm>
            <a:off x="526100" y="1267200"/>
            <a:ext cx="9390000" cy="2333700"/>
          </a:xfrm>
          <a:prstGeom prst="rect">
            <a:avLst/>
          </a:prstGeom>
          <a:noFill/>
          <a:ln>
            <a:noFill/>
          </a:ln>
        </p:spPr>
        <p:txBody>
          <a:bodyPr spcFirstLastPara="1" wrap="square" lIns="116050" tIns="58025" rIns="116050" bIns="58025" anchor="t" anchorCtr="0">
            <a:spAutoFit/>
          </a:bodyPr>
          <a:lstStyle/>
          <a:p>
            <a:pPr marL="0" marR="0" lvl="0" indent="0" algn="l" rtl="0">
              <a:lnSpc>
                <a:spcPct val="100000"/>
              </a:lnSpc>
              <a:spcBef>
                <a:spcPts val="0"/>
              </a:spcBef>
              <a:spcAft>
                <a:spcPts val="0"/>
              </a:spcAft>
              <a:buNone/>
            </a:pPr>
            <a:r>
              <a:rPr lang="en-US" sz="1800" b="1">
                <a:solidFill>
                  <a:srgbClr val="75AD7F"/>
                </a:solidFill>
              </a:rPr>
              <a:t>Always...</a:t>
            </a:r>
            <a:endParaRPr sz="1800" b="1">
              <a:solidFill>
                <a:srgbClr val="75AD7F"/>
              </a:solidFill>
            </a:endParaRPr>
          </a:p>
          <a:p>
            <a:pPr marL="457200" marR="0" lvl="0" indent="-342900" algn="l" rtl="0">
              <a:lnSpc>
                <a:spcPct val="100000"/>
              </a:lnSpc>
              <a:spcBef>
                <a:spcPts val="0"/>
              </a:spcBef>
              <a:spcAft>
                <a:spcPts val="0"/>
              </a:spcAft>
              <a:buClr>
                <a:srgbClr val="595959"/>
              </a:buClr>
              <a:buSzPts val="1800"/>
              <a:buChar char="●"/>
            </a:pPr>
            <a:r>
              <a:rPr lang="en-US" sz="1800">
                <a:solidFill>
                  <a:srgbClr val="595959"/>
                </a:solidFill>
              </a:rPr>
              <a:t>Raised the bug on the correct development board</a:t>
            </a:r>
            <a:br>
              <a:rPr lang="en-US" sz="1800">
                <a:solidFill>
                  <a:srgbClr val="595959"/>
                </a:solidFill>
              </a:rPr>
            </a:br>
            <a:endParaRPr sz="1800">
              <a:solidFill>
                <a:srgbClr val="595959"/>
              </a:solidFill>
            </a:endParaRPr>
          </a:p>
          <a:p>
            <a:pPr marL="457200" marR="0" lvl="0" indent="-342900" algn="l" rtl="0">
              <a:lnSpc>
                <a:spcPct val="100000"/>
              </a:lnSpc>
              <a:spcBef>
                <a:spcPts val="0"/>
              </a:spcBef>
              <a:spcAft>
                <a:spcPts val="0"/>
              </a:spcAft>
              <a:buClr>
                <a:srgbClr val="595959"/>
              </a:buClr>
              <a:buSzPts val="1800"/>
              <a:buChar char="●"/>
            </a:pPr>
            <a:r>
              <a:rPr lang="en-US" sz="1800">
                <a:solidFill>
                  <a:srgbClr val="595959"/>
                </a:solidFill>
              </a:rPr>
              <a:t>Use the bug template</a:t>
            </a:r>
            <a:br>
              <a:rPr lang="en-US" sz="1800">
                <a:solidFill>
                  <a:srgbClr val="595959"/>
                </a:solidFill>
              </a:rPr>
            </a:br>
            <a:endParaRPr sz="1800">
              <a:solidFill>
                <a:srgbClr val="595959"/>
              </a:solidFill>
            </a:endParaRPr>
          </a:p>
          <a:p>
            <a:pPr marL="457200" marR="0" lvl="0" indent="-342900" algn="l" rtl="0">
              <a:lnSpc>
                <a:spcPct val="100000"/>
              </a:lnSpc>
              <a:spcBef>
                <a:spcPts val="0"/>
              </a:spcBef>
              <a:spcAft>
                <a:spcPts val="0"/>
              </a:spcAft>
              <a:buClr>
                <a:srgbClr val="595959"/>
              </a:buClr>
              <a:buSzPts val="1800"/>
              <a:buChar char="●"/>
            </a:pPr>
            <a:r>
              <a:rPr lang="en-US" sz="1800">
                <a:solidFill>
                  <a:srgbClr val="595959"/>
                </a:solidFill>
              </a:rPr>
              <a:t>Complete all of the information as accurately as you can. This will save the development manager time in triaging and estimating the bug. which will mean the product team can prioritise the work more efficiently.</a:t>
            </a:r>
            <a:endParaRPr sz="1800">
              <a:solidFill>
                <a:srgbClr val="595959"/>
              </a:solidFill>
            </a:endParaRPr>
          </a:p>
        </p:txBody>
      </p:sp>
      <p:sp>
        <p:nvSpPr>
          <p:cNvPr id="845" name="Google Shape;845;p49"/>
          <p:cNvSpPr txBox="1"/>
          <p:nvPr/>
        </p:nvSpPr>
        <p:spPr>
          <a:xfrm>
            <a:off x="447419" y="399309"/>
            <a:ext cx="7928700" cy="568500"/>
          </a:xfrm>
          <a:prstGeom prst="rect">
            <a:avLst/>
          </a:prstGeom>
          <a:noFill/>
          <a:ln>
            <a:noFill/>
          </a:ln>
        </p:spPr>
        <p:txBody>
          <a:bodyPr spcFirstLastPara="1" wrap="square" lIns="116050" tIns="58025" rIns="116050" bIns="58025" anchor="t" anchorCtr="0">
            <a:noAutofit/>
          </a:bodyPr>
          <a:lstStyle/>
          <a:p>
            <a:pPr marL="0" marR="0" lvl="0" indent="0" algn="l" rtl="0">
              <a:lnSpc>
                <a:spcPct val="90000"/>
              </a:lnSpc>
              <a:spcBef>
                <a:spcPts val="0"/>
              </a:spcBef>
              <a:spcAft>
                <a:spcPts val="0"/>
              </a:spcAft>
              <a:buClr>
                <a:srgbClr val="3F3E3F"/>
              </a:buClr>
              <a:buSzPts val="4100"/>
              <a:buFont typeface="Barlow Condensed SemiBold"/>
              <a:buNone/>
            </a:pPr>
            <a:r>
              <a:rPr lang="en-US" sz="4100">
                <a:solidFill>
                  <a:srgbClr val="3F3E3F"/>
                </a:solidFill>
                <a:latin typeface="Barlow Condensed SemiBold"/>
                <a:ea typeface="Barlow Condensed SemiBold"/>
                <a:cs typeface="Barlow Condensed SemiBold"/>
                <a:sym typeface="Barlow Condensed SemiBold"/>
              </a:rPr>
              <a:t>HOW TO RAISE A BUG</a:t>
            </a:r>
            <a:endParaRPr sz="1800"/>
          </a:p>
        </p:txBody>
      </p:sp>
      <p:sp>
        <p:nvSpPr>
          <p:cNvPr id="846" name="Google Shape;846;p49"/>
          <p:cNvSpPr txBox="1"/>
          <p:nvPr/>
        </p:nvSpPr>
        <p:spPr>
          <a:xfrm>
            <a:off x="526100" y="3807900"/>
            <a:ext cx="9641700" cy="3441900"/>
          </a:xfrm>
          <a:prstGeom prst="rect">
            <a:avLst/>
          </a:prstGeom>
          <a:noFill/>
          <a:ln>
            <a:noFill/>
          </a:ln>
        </p:spPr>
        <p:txBody>
          <a:bodyPr spcFirstLastPara="1" wrap="square" lIns="116050" tIns="58025" rIns="116050" bIns="58025" anchor="t" anchorCtr="0">
            <a:spAutoFit/>
          </a:bodyPr>
          <a:lstStyle/>
          <a:p>
            <a:pPr marL="0" marR="0" lvl="0" indent="0" algn="l" rtl="0">
              <a:lnSpc>
                <a:spcPct val="100000"/>
              </a:lnSpc>
              <a:spcBef>
                <a:spcPts val="0"/>
              </a:spcBef>
              <a:spcAft>
                <a:spcPts val="0"/>
              </a:spcAft>
              <a:buNone/>
            </a:pPr>
            <a:r>
              <a:rPr lang="en-US" sz="1800" b="1">
                <a:solidFill>
                  <a:srgbClr val="D67073"/>
                </a:solidFill>
              </a:rPr>
              <a:t>Never...</a:t>
            </a:r>
            <a:endParaRPr sz="1800" b="1">
              <a:solidFill>
                <a:srgbClr val="D67073"/>
              </a:solidFill>
            </a:endParaRPr>
          </a:p>
          <a:p>
            <a:pPr marL="457200" marR="0" lvl="0" indent="-342900" algn="l" rtl="0">
              <a:lnSpc>
                <a:spcPct val="100000"/>
              </a:lnSpc>
              <a:spcBef>
                <a:spcPts val="0"/>
              </a:spcBef>
              <a:spcAft>
                <a:spcPts val="0"/>
              </a:spcAft>
              <a:buClr>
                <a:srgbClr val="595959"/>
              </a:buClr>
              <a:buSzPts val="1800"/>
              <a:buChar char="●"/>
            </a:pPr>
            <a:r>
              <a:rPr lang="en-US" sz="1800">
                <a:solidFill>
                  <a:srgbClr val="595959"/>
                </a:solidFill>
              </a:rPr>
              <a:t>Assume anybody else will be able to guess what you mean - or expect them to fill in the blanks themselves</a:t>
            </a:r>
            <a:br>
              <a:rPr lang="en-US" sz="1800">
                <a:solidFill>
                  <a:srgbClr val="595959"/>
                </a:solidFill>
              </a:rPr>
            </a:br>
            <a:endParaRPr sz="1800">
              <a:solidFill>
                <a:srgbClr val="595959"/>
              </a:solidFill>
            </a:endParaRPr>
          </a:p>
          <a:p>
            <a:pPr marL="457200" marR="0" lvl="0" indent="-342900" algn="l" rtl="0">
              <a:lnSpc>
                <a:spcPct val="100000"/>
              </a:lnSpc>
              <a:spcBef>
                <a:spcPts val="0"/>
              </a:spcBef>
              <a:spcAft>
                <a:spcPts val="0"/>
              </a:spcAft>
              <a:buClr>
                <a:srgbClr val="595959"/>
              </a:buClr>
              <a:buSzPts val="1800"/>
              <a:buChar char="●"/>
            </a:pPr>
            <a:r>
              <a:rPr lang="en-US" sz="1800">
                <a:solidFill>
                  <a:srgbClr val="595959"/>
                </a:solidFill>
              </a:rPr>
              <a:t>Use language which expresses personal frustrations i.e.  “The damn workflow keeps getting stuck again”</a:t>
            </a:r>
            <a:br>
              <a:rPr lang="en-US" sz="1800">
                <a:solidFill>
                  <a:srgbClr val="595959"/>
                </a:solidFill>
              </a:rPr>
            </a:br>
            <a:endParaRPr sz="1800">
              <a:solidFill>
                <a:srgbClr val="595959"/>
              </a:solidFill>
            </a:endParaRPr>
          </a:p>
          <a:p>
            <a:pPr marL="457200" marR="0" lvl="0" indent="-342900" algn="l" rtl="0">
              <a:lnSpc>
                <a:spcPct val="100000"/>
              </a:lnSpc>
              <a:spcBef>
                <a:spcPts val="0"/>
              </a:spcBef>
              <a:spcAft>
                <a:spcPts val="0"/>
              </a:spcAft>
              <a:buClr>
                <a:srgbClr val="595959"/>
              </a:buClr>
              <a:buSzPts val="1800"/>
              <a:buChar char="●"/>
            </a:pPr>
            <a:r>
              <a:rPr lang="en-US" sz="1800">
                <a:solidFill>
                  <a:srgbClr val="595959"/>
                </a:solidFill>
              </a:rPr>
              <a:t>Add your own estimate - this is the job of the development manager</a:t>
            </a:r>
            <a:br>
              <a:rPr lang="en-US" sz="1800">
                <a:solidFill>
                  <a:srgbClr val="595959"/>
                </a:solidFill>
              </a:rPr>
            </a:br>
            <a:endParaRPr sz="1800">
              <a:solidFill>
                <a:srgbClr val="595959"/>
              </a:solidFill>
            </a:endParaRPr>
          </a:p>
          <a:p>
            <a:pPr marL="457200" marR="0" lvl="0" indent="-342900" algn="l" rtl="0">
              <a:lnSpc>
                <a:spcPct val="100000"/>
              </a:lnSpc>
              <a:spcBef>
                <a:spcPts val="0"/>
              </a:spcBef>
              <a:spcAft>
                <a:spcPts val="0"/>
              </a:spcAft>
              <a:buClr>
                <a:srgbClr val="595959"/>
              </a:buClr>
              <a:buSzPts val="1800"/>
              <a:buChar char="●"/>
            </a:pPr>
            <a:r>
              <a:rPr lang="en-US" sz="1800">
                <a:solidFill>
                  <a:srgbClr val="595959"/>
                </a:solidFill>
              </a:rPr>
              <a:t>Add an issue to a milestone or move to the backlog - this is the responsibility of the product team. Despite its immediate impact on you, the bug is always completing with many others</a:t>
            </a:r>
            <a:endParaRPr sz="1800">
              <a:solidFill>
                <a:srgbClr val="595959"/>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50"/>
        <p:cNvGrpSpPr/>
        <p:nvPr/>
      </p:nvGrpSpPr>
      <p:grpSpPr>
        <a:xfrm>
          <a:off x="0" y="0"/>
          <a:ext cx="0" cy="0"/>
          <a:chOff x="0" y="0"/>
          <a:chExt cx="0" cy="0"/>
        </a:xfrm>
      </p:grpSpPr>
      <p:sp>
        <p:nvSpPr>
          <p:cNvPr id="851" name="Google Shape;851;p50"/>
          <p:cNvSpPr txBox="1"/>
          <p:nvPr/>
        </p:nvSpPr>
        <p:spPr>
          <a:xfrm>
            <a:off x="526100" y="1267200"/>
            <a:ext cx="4643400" cy="1502400"/>
          </a:xfrm>
          <a:prstGeom prst="rect">
            <a:avLst/>
          </a:prstGeom>
          <a:noFill/>
          <a:ln>
            <a:noFill/>
          </a:ln>
        </p:spPr>
        <p:txBody>
          <a:bodyPr spcFirstLastPara="1" wrap="square" lIns="116050" tIns="58025" rIns="116050" bIns="58025" anchor="t" anchorCtr="0">
            <a:spAutoFit/>
          </a:bodyPr>
          <a:lstStyle/>
          <a:p>
            <a:pPr marL="0" marR="0" lvl="0" indent="0" algn="l" rtl="0">
              <a:lnSpc>
                <a:spcPct val="100000"/>
              </a:lnSpc>
              <a:spcBef>
                <a:spcPts val="0"/>
              </a:spcBef>
              <a:spcAft>
                <a:spcPts val="0"/>
              </a:spcAft>
              <a:buNone/>
            </a:pPr>
            <a:r>
              <a:rPr lang="en-US" sz="1800" b="1">
                <a:solidFill>
                  <a:srgbClr val="75AD7F"/>
                </a:solidFill>
              </a:rPr>
              <a:t>Yes please</a:t>
            </a:r>
            <a:endParaRPr sz="1800" b="1">
              <a:solidFill>
                <a:srgbClr val="75AD7F"/>
              </a:solidFill>
            </a:endParaRPr>
          </a:p>
          <a:p>
            <a:pPr marL="457200" marR="0" lvl="0" indent="-342900" algn="l" rtl="0">
              <a:lnSpc>
                <a:spcPct val="100000"/>
              </a:lnSpc>
              <a:spcBef>
                <a:spcPts val="0"/>
              </a:spcBef>
              <a:spcAft>
                <a:spcPts val="0"/>
              </a:spcAft>
              <a:buClr>
                <a:srgbClr val="595959"/>
              </a:buClr>
              <a:buSzPts val="1800"/>
              <a:buChar char="●"/>
            </a:pPr>
            <a:r>
              <a:rPr lang="en-US" sz="1800">
                <a:solidFill>
                  <a:srgbClr val="595959"/>
                </a:solidFill>
              </a:rPr>
              <a:t>Clear steps to reproduce</a:t>
            </a:r>
            <a:br>
              <a:rPr lang="en-US" sz="1800">
                <a:solidFill>
                  <a:srgbClr val="595959"/>
                </a:solidFill>
              </a:rPr>
            </a:br>
            <a:endParaRPr sz="1800">
              <a:solidFill>
                <a:srgbClr val="595959"/>
              </a:solidFill>
            </a:endParaRPr>
          </a:p>
          <a:p>
            <a:pPr marL="457200" marR="0" lvl="0" indent="-342900" algn="l" rtl="0">
              <a:lnSpc>
                <a:spcPct val="100000"/>
              </a:lnSpc>
              <a:spcBef>
                <a:spcPts val="0"/>
              </a:spcBef>
              <a:spcAft>
                <a:spcPts val="0"/>
              </a:spcAft>
              <a:buClr>
                <a:srgbClr val="595959"/>
              </a:buClr>
              <a:buSzPts val="1800"/>
              <a:buChar char="●"/>
            </a:pPr>
            <a:r>
              <a:rPr lang="en-US" sz="1800">
                <a:solidFill>
                  <a:srgbClr val="595959"/>
                </a:solidFill>
              </a:rPr>
              <a:t>Screenshots / animated gifs showing the issue where possible</a:t>
            </a:r>
            <a:endParaRPr sz="1800">
              <a:solidFill>
                <a:srgbClr val="595959"/>
              </a:solidFill>
            </a:endParaRPr>
          </a:p>
        </p:txBody>
      </p:sp>
      <p:sp>
        <p:nvSpPr>
          <p:cNvPr id="852" name="Google Shape;852;p50"/>
          <p:cNvSpPr txBox="1"/>
          <p:nvPr/>
        </p:nvSpPr>
        <p:spPr>
          <a:xfrm>
            <a:off x="447419" y="399309"/>
            <a:ext cx="7928700" cy="568500"/>
          </a:xfrm>
          <a:prstGeom prst="rect">
            <a:avLst/>
          </a:prstGeom>
          <a:noFill/>
          <a:ln>
            <a:noFill/>
          </a:ln>
        </p:spPr>
        <p:txBody>
          <a:bodyPr spcFirstLastPara="1" wrap="square" lIns="116050" tIns="58025" rIns="116050" bIns="58025" anchor="t" anchorCtr="0">
            <a:noAutofit/>
          </a:bodyPr>
          <a:lstStyle/>
          <a:p>
            <a:pPr marL="0" marR="0" lvl="0" indent="0" algn="l" rtl="0">
              <a:lnSpc>
                <a:spcPct val="90000"/>
              </a:lnSpc>
              <a:spcBef>
                <a:spcPts val="0"/>
              </a:spcBef>
              <a:spcAft>
                <a:spcPts val="0"/>
              </a:spcAft>
              <a:buClr>
                <a:srgbClr val="3F3E3F"/>
              </a:buClr>
              <a:buSzPts val="4100"/>
              <a:buFont typeface="Barlow Condensed SemiBold"/>
              <a:buNone/>
            </a:pPr>
            <a:r>
              <a:rPr lang="en-US" sz="4100">
                <a:solidFill>
                  <a:srgbClr val="3F3E3F"/>
                </a:solidFill>
                <a:latin typeface="Barlow Condensed SemiBold"/>
                <a:ea typeface="Barlow Condensed SemiBold"/>
                <a:cs typeface="Barlow Condensed SemiBold"/>
                <a:sym typeface="Barlow Condensed SemiBold"/>
              </a:rPr>
              <a:t>BUG EXAMPLES</a:t>
            </a:r>
            <a:endParaRPr sz="1800"/>
          </a:p>
        </p:txBody>
      </p:sp>
      <p:sp>
        <p:nvSpPr>
          <p:cNvPr id="853" name="Google Shape;853;p50"/>
          <p:cNvSpPr txBox="1"/>
          <p:nvPr/>
        </p:nvSpPr>
        <p:spPr>
          <a:xfrm>
            <a:off x="526100" y="3807900"/>
            <a:ext cx="4119900" cy="2364600"/>
          </a:xfrm>
          <a:prstGeom prst="rect">
            <a:avLst/>
          </a:prstGeom>
          <a:noFill/>
          <a:ln>
            <a:noFill/>
          </a:ln>
        </p:spPr>
        <p:txBody>
          <a:bodyPr spcFirstLastPara="1" wrap="square" lIns="116050" tIns="58025" rIns="116050" bIns="58025" anchor="t" anchorCtr="0">
            <a:spAutoFit/>
          </a:bodyPr>
          <a:lstStyle/>
          <a:p>
            <a:pPr marL="0" marR="0" lvl="0" indent="0" algn="l" rtl="0">
              <a:lnSpc>
                <a:spcPct val="100000"/>
              </a:lnSpc>
              <a:spcBef>
                <a:spcPts val="0"/>
              </a:spcBef>
              <a:spcAft>
                <a:spcPts val="0"/>
              </a:spcAft>
              <a:buNone/>
            </a:pPr>
            <a:endParaRPr sz="2300" b="1">
              <a:solidFill>
                <a:srgbClr val="D67073"/>
              </a:solidFill>
            </a:endParaRPr>
          </a:p>
          <a:p>
            <a:pPr marL="0" marR="0" lvl="0" indent="0" algn="l" rtl="0">
              <a:lnSpc>
                <a:spcPct val="100000"/>
              </a:lnSpc>
              <a:spcBef>
                <a:spcPts val="0"/>
              </a:spcBef>
              <a:spcAft>
                <a:spcPts val="0"/>
              </a:spcAft>
              <a:buNone/>
            </a:pPr>
            <a:endParaRPr sz="2300" b="1">
              <a:solidFill>
                <a:srgbClr val="D67073"/>
              </a:solidFill>
            </a:endParaRPr>
          </a:p>
          <a:p>
            <a:pPr marL="0" marR="0" lvl="0" indent="0" algn="l" rtl="0">
              <a:lnSpc>
                <a:spcPct val="100000"/>
              </a:lnSpc>
              <a:spcBef>
                <a:spcPts val="0"/>
              </a:spcBef>
              <a:spcAft>
                <a:spcPts val="0"/>
              </a:spcAft>
              <a:buNone/>
            </a:pPr>
            <a:endParaRPr sz="2300" b="1">
              <a:solidFill>
                <a:srgbClr val="D67073"/>
              </a:solidFill>
            </a:endParaRPr>
          </a:p>
          <a:p>
            <a:pPr marL="0" marR="0" lvl="0" indent="0" algn="l" rtl="0">
              <a:lnSpc>
                <a:spcPct val="100000"/>
              </a:lnSpc>
              <a:spcBef>
                <a:spcPts val="0"/>
              </a:spcBef>
              <a:spcAft>
                <a:spcPts val="0"/>
              </a:spcAft>
              <a:buNone/>
            </a:pPr>
            <a:endParaRPr sz="2300" b="1">
              <a:solidFill>
                <a:srgbClr val="D67073"/>
              </a:solidFill>
            </a:endParaRPr>
          </a:p>
          <a:p>
            <a:pPr marL="0" marR="0" lvl="0" indent="0" algn="l" rtl="0">
              <a:lnSpc>
                <a:spcPct val="100000"/>
              </a:lnSpc>
              <a:spcBef>
                <a:spcPts val="0"/>
              </a:spcBef>
              <a:spcAft>
                <a:spcPts val="0"/>
              </a:spcAft>
              <a:buNone/>
            </a:pPr>
            <a:r>
              <a:rPr lang="en-US" sz="1800" b="1">
                <a:solidFill>
                  <a:srgbClr val="D67073"/>
                </a:solidFill>
              </a:rPr>
              <a:t>No thank you</a:t>
            </a:r>
            <a:endParaRPr sz="1800" b="1">
              <a:solidFill>
                <a:srgbClr val="D67073"/>
              </a:solidFill>
            </a:endParaRPr>
          </a:p>
          <a:p>
            <a:pPr marL="457200" marR="0" lvl="0" indent="-342900" algn="l" rtl="0">
              <a:lnSpc>
                <a:spcPct val="100000"/>
              </a:lnSpc>
              <a:spcBef>
                <a:spcPts val="0"/>
              </a:spcBef>
              <a:spcAft>
                <a:spcPts val="0"/>
              </a:spcAft>
              <a:buClr>
                <a:srgbClr val="595959"/>
              </a:buClr>
              <a:buSzPts val="1800"/>
              <a:buChar char="●"/>
            </a:pPr>
            <a:r>
              <a:rPr lang="en-US" sz="1800">
                <a:solidFill>
                  <a:srgbClr val="595959"/>
                </a:solidFill>
              </a:rPr>
              <a:t>Lack of detail</a:t>
            </a:r>
            <a:endParaRPr sz="1800">
              <a:solidFill>
                <a:srgbClr val="595959"/>
              </a:solidFill>
            </a:endParaRPr>
          </a:p>
          <a:p>
            <a:pPr marL="457200" marR="0" lvl="0" indent="-342900" algn="l" rtl="0">
              <a:lnSpc>
                <a:spcPct val="100000"/>
              </a:lnSpc>
              <a:spcBef>
                <a:spcPts val="0"/>
              </a:spcBef>
              <a:spcAft>
                <a:spcPts val="0"/>
              </a:spcAft>
              <a:buClr>
                <a:srgbClr val="595959"/>
              </a:buClr>
              <a:buSzPts val="1800"/>
              <a:buChar char="●"/>
            </a:pPr>
            <a:r>
              <a:rPr lang="en-US" sz="1800">
                <a:solidFill>
                  <a:srgbClr val="595959"/>
                </a:solidFill>
              </a:rPr>
              <a:t>No steps to reproduce</a:t>
            </a:r>
            <a:endParaRPr sz="1800">
              <a:solidFill>
                <a:srgbClr val="595959"/>
              </a:solidFill>
            </a:endParaRPr>
          </a:p>
        </p:txBody>
      </p:sp>
      <p:pic>
        <p:nvPicPr>
          <p:cNvPr id="854" name="Google Shape;854;p50"/>
          <p:cNvPicPr preferRelativeResize="0"/>
          <p:nvPr/>
        </p:nvPicPr>
        <p:blipFill>
          <a:blip r:embed="rId3">
            <a:alphaModFix/>
          </a:blip>
          <a:stretch>
            <a:fillRect/>
          </a:stretch>
        </p:blipFill>
        <p:spPr>
          <a:xfrm>
            <a:off x="5279075" y="5334050"/>
            <a:ext cx="5079323" cy="1550524"/>
          </a:xfrm>
          <a:prstGeom prst="rect">
            <a:avLst/>
          </a:prstGeom>
          <a:noFill/>
          <a:ln w="19050" cap="flat" cmpd="sng">
            <a:solidFill>
              <a:schemeClr val="dk2"/>
            </a:solidFill>
            <a:prstDash val="solid"/>
            <a:round/>
            <a:headEnd type="none" w="sm" len="sm"/>
            <a:tailEnd type="none" w="sm" len="sm"/>
          </a:ln>
        </p:spPr>
      </p:pic>
      <p:pic>
        <p:nvPicPr>
          <p:cNvPr id="855" name="Google Shape;855;p50"/>
          <p:cNvPicPr preferRelativeResize="0"/>
          <p:nvPr/>
        </p:nvPicPr>
        <p:blipFill>
          <a:blip r:embed="rId4">
            <a:alphaModFix/>
          </a:blip>
          <a:stretch>
            <a:fillRect/>
          </a:stretch>
        </p:blipFill>
        <p:spPr>
          <a:xfrm>
            <a:off x="5279075" y="1267206"/>
            <a:ext cx="5170923" cy="3377975"/>
          </a:xfrm>
          <a:prstGeom prst="rect">
            <a:avLst/>
          </a:prstGeom>
          <a:noFill/>
          <a:ln w="19050" cap="flat" cmpd="sng">
            <a:solidFill>
              <a:schemeClr val="dk2"/>
            </a:solidFill>
            <a:prstDash val="solid"/>
            <a:round/>
            <a:headEnd type="none" w="sm" len="sm"/>
            <a:tailEnd type="none" w="sm" len="sm"/>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sp>
        <p:nvSpPr>
          <p:cNvPr id="860" name="Google Shape;860;p51"/>
          <p:cNvSpPr txBox="1"/>
          <p:nvPr/>
        </p:nvSpPr>
        <p:spPr>
          <a:xfrm>
            <a:off x="526100" y="1267200"/>
            <a:ext cx="4198500" cy="1502400"/>
          </a:xfrm>
          <a:prstGeom prst="rect">
            <a:avLst/>
          </a:prstGeom>
          <a:noFill/>
          <a:ln>
            <a:noFill/>
          </a:ln>
        </p:spPr>
        <p:txBody>
          <a:bodyPr spcFirstLastPara="1" wrap="square" lIns="116050" tIns="58025" rIns="116050" bIns="58025" anchor="t" anchorCtr="0">
            <a:spAutoFit/>
          </a:bodyPr>
          <a:lstStyle/>
          <a:p>
            <a:pPr marL="0" marR="0" lvl="0" indent="0" algn="l" rtl="0">
              <a:lnSpc>
                <a:spcPct val="100000"/>
              </a:lnSpc>
              <a:spcBef>
                <a:spcPts val="0"/>
              </a:spcBef>
              <a:spcAft>
                <a:spcPts val="0"/>
              </a:spcAft>
              <a:buNone/>
            </a:pPr>
            <a:r>
              <a:rPr lang="en-US" sz="1800" b="1">
                <a:solidFill>
                  <a:srgbClr val="75AD7F"/>
                </a:solidFill>
              </a:rPr>
              <a:t>Yes please</a:t>
            </a:r>
            <a:endParaRPr sz="1800" b="1">
              <a:solidFill>
                <a:srgbClr val="75AD7F"/>
              </a:solidFill>
            </a:endParaRPr>
          </a:p>
          <a:p>
            <a:pPr marL="457200" marR="0" lvl="0" indent="-342900" algn="l" rtl="0">
              <a:lnSpc>
                <a:spcPct val="100000"/>
              </a:lnSpc>
              <a:spcBef>
                <a:spcPts val="0"/>
              </a:spcBef>
              <a:spcAft>
                <a:spcPts val="0"/>
              </a:spcAft>
              <a:buClr>
                <a:srgbClr val="595959"/>
              </a:buClr>
              <a:buSzPts val="1800"/>
              <a:buChar char="●"/>
            </a:pPr>
            <a:r>
              <a:rPr lang="en-US" sz="1800">
                <a:solidFill>
                  <a:srgbClr val="595959"/>
                </a:solidFill>
              </a:rPr>
              <a:t>Clear steps to reproduce</a:t>
            </a:r>
            <a:br>
              <a:rPr lang="en-US" sz="1800">
                <a:solidFill>
                  <a:srgbClr val="595959"/>
                </a:solidFill>
              </a:rPr>
            </a:br>
            <a:endParaRPr sz="1800">
              <a:solidFill>
                <a:srgbClr val="595959"/>
              </a:solidFill>
            </a:endParaRPr>
          </a:p>
          <a:p>
            <a:pPr marL="457200" marR="0" lvl="0" indent="-342900" algn="l" rtl="0">
              <a:lnSpc>
                <a:spcPct val="100000"/>
              </a:lnSpc>
              <a:spcBef>
                <a:spcPts val="0"/>
              </a:spcBef>
              <a:spcAft>
                <a:spcPts val="0"/>
              </a:spcAft>
              <a:buClr>
                <a:srgbClr val="595959"/>
              </a:buClr>
              <a:buSzPts val="1800"/>
              <a:buChar char="●"/>
            </a:pPr>
            <a:r>
              <a:rPr lang="en-US" sz="1800">
                <a:solidFill>
                  <a:srgbClr val="595959"/>
                </a:solidFill>
              </a:rPr>
              <a:t>Screenshots / animated gifs showing the issue where possible</a:t>
            </a:r>
            <a:endParaRPr sz="1800">
              <a:solidFill>
                <a:srgbClr val="595959"/>
              </a:solidFill>
            </a:endParaRPr>
          </a:p>
        </p:txBody>
      </p:sp>
      <p:sp>
        <p:nvSpPr>
          <p:cNvPr id="861" name="Google Shape;861;p51"/>
          <p:cNvSpPr txBox="1"/>
          <p:nvPr/>
        </p:nvSpPr>
        <p:spPr>
          <a:xfrm>
            <a:off x="447419" y="399309"/>
            <a:ext cx="7928700" cy="568500"/>
          </a:xfrm>
          <a:prstGeom prst="rect">
            <a:avLst/>
          </a:prstGeom>
          <a:noFill/>
          <a:ln>
            <a:noFill/>
          </a:ln>
        </p:spPr>
        <p:txBody>
          <a:bodyPr spcFirstLastPara="1" wrap="square" lIns="116050" tIns="58025" rIns="116050" bIns="58025" anchor="t" anchorCtr="0">
            <a:noAutofit/>
          </a:bodyPr>
          <a:lstStyle/>
          <a:p>
            <a:pPr marL="0" marR="0" lvl="0" indent="0" algn="l" rtl="0">
              <a:lnSpc>
                <a:spcPct val="90000"/>
              </a:lnSpc>
              <a:spcBef>
                <a:spcPts val="0"/>
              </a:spcBef>
              <a:spcAft>
                <a:spcPts val="0"/>
              </a:spcAft>
              <a:buClr>
                <a:srgbClr val="3F3E3F"/>
              </a:buClr>
              <a:buSzPts val="4100"/>
              <a:buFont typeface="Barlow Condensed SemiBold"/>
              <a:buNone/>
            </a:pPr>
            <a:r>
              <a:rPr lang="en-US" sz="4100">
                <a:solidFill>
                  <a:srgbClr val="3F3E3F"/>
                </a:solidFill>
                <a:latin typeface="Barlow Condensed SemiBold"/>
                <a:ea typeface="Barlow Condensed SemiBold"/>
                <a:cs typeface="Barlow Condensed SemiBold"/>
                <a:sym typeface="Barlow Condensed SemiBold"/>
              </a:rPr>
              <a:t>BUG EXAMPLES</a:t>
            </a:r>
            <a:endParaRPr sz="1800"/>
          </a:p>
        </p:txBody>
      </p:sp>
      <p:sp>
        <p:nvSpPr>
          <p:cNvPr id="862" name="Google Shape;862;p51"/>
          <p:cNvSpPr txBox="1"/>
          <p:nvPr/>
        </p:nvSpPr>
        <p:spPr>
          <a:xfrm>
            <a:off x="526100" y="3807900"/>
            <a:ext cx="4119900" cy="2364600"/>
          </a:xfrm>
          <a:prstGeom prst="rect">
            <a:avLst/>
          </a:prstGeom>
          <a:noFill/>
          <a:ln>
            <a:noFill/>
          </a:ln>
        </p:spPr>
        <p:txBody>
          <a:bodyPr spcFirstLastPara="1" wrap="square" lIns="116050" tIns="58025" rIns="116050" bIns="58025" anchor="t" anchorCtr="0">
            <a:spAutoFit/>
          </a:bodyPr>
          <a:lstStyle/>
          <a:p>
            <a:pPr marL="0" marR="0" lvl="0" indent="0" algn="l" rtl="0">
              <a:lnSpc>
                <a:spcPct val="100000"/>
              </a:lnSpc>
              <a:spcBef>
                <a:spcPts val="0"/>
              </a:spcBef>
              <a:spcAft>
                <a:spcPts val="0"/>
              </a:spcAft>
              <a:buNone/>
            </a:pPr>
            <a:endParaRPr sz="2300" b="1">
              <a:solidFill>
                <a:srgbClr val="D67073"/>
              </a:solidFill>
            </a:endParaRPr>
          </a:p>
          <a:p>
            <a:pPr marL="0" marR="0" lvl="0" indent="0" algn="l" rtl="0">
              <a:lnSpc>
                <a:spcPct val="100000"/>
              </a:lnSpc>
              <a:spcBef>
                <a:spcPts val="0"/>
              </a:spcBef>
              <a:spcAft>
                <a:spcPts val="0"/>
              </a:spcAft>
              <a:buNone/>
            </a:pPr>
            <a:endParaRPr sz="2300" b="1">
              <a:solidFill>
                <a:srgbClr val="D67073"/>
              </a:solidFill>
            </a:endParaRPr>
          </a:p>
          <a:p>
            <a:pPr marL="0" marR="0" lvl="0" indent="0" algn="l" rtl="0">
              <a:lnSpc>
                <a:spcPct val="100000"/>
              </a:lnSpc>
              <a:spcBef>
                <a:spcPts val="0"/>
              </a:spcBef>
              <a:spcAft>
                <a:spcPts val="0"/>
              </a:spcAft>
              <a:buNone/>
            </a:pPr>
            <a:endParaRPr sz="2300" b="1">
              <a:solidFill>
                <a:srgbClr val="D67073"/>
              </a:solidFill>
            </a:endParaRPr>
          </a:p>
          <a:p>
            <a:pPr marL="0" marR="0" lvl="0" indent="0" algn="l" rtl="0">
              <a:lnSpc>
                <a:spcPct val="100000"/>
              </a:lnSpc>
              <a:spcBef>
                <a:spcPts val="0"/>
              </a:spcBef>
              <a:spcAft>
                <a:spcPts val="0"/>
              </a:spcAft>
              <a:buNone/>
            </a:pPr>
            <a:endParaRPr sz="2300" b="1">
              <a:solidFill>
                <a:srgbClr val="D67073"/>
              </a:solidFill>
            </a:endParaRPr>
          </a:p>
          <a:p>
            <a:pPr marL="0" marR="0" lvl="0" indent="0" algn="l" rtl="0">
              <a:lnSpc>
                <a:spcPct val="100000"/>
              </a:lnSpc>
              <a:spcBef>
                <a:spcPts val="0"/>
              </a:spcBef>
              <a:spcAft>
                <a:spcPts val="0"/>
              </a:spcAft>
              <a:buNone/>
            </a:pPr>
            <a:r>
              <a:rPr lang="en-US" sz="1800" b="1">
                <a:solidFill>
                  <a:srgbClr val="D67073"/>
                </a:solidFill>
              </a:rPr>
              <a:t>No thank you</a:t>
            </a:r>
            <a:endParaRPr sz="1800" b="1">
              <a:solidFill>
                <a:srgbClr val="D67073"/>
              </a:solidFill>
            </a:endParaRPr>
          </a:p>
          <a:p>
            <a:pPr marL="457200" marR="0" lvl="0" indent="-342900" algn="l" rtl="0">
              <a:lnSpc>
                <a:spcPct val="100000"/>
              </a:lnSpc>
              <a:spcBef>
                <a:spcPts val="0"/>
              </a:spcBef>
              <a:spcAft>
                <a:spcPts val="0"/>
              </a:spcAft>
              <a:buClr>
                <a:srgbClr val="595959"/>
              </a:buClr>
              <a:buSzPts val="1800"/>
              <a:buChar char="●"/>
            </a:pPr>
            <a:r>
              <a:rPr lang="en-US" sz="1800">
                <a:solidFill>
                  <a:srgbClr val="595959"/>
                </a:solidFill>
              </a:rPr>
              <a:t>Lack of detail</a:t>
            </a:r>
            <a:endParaRPr sz="1800">
              <a:solidFill>
                <a:srgbClr val="595959"/>
              </a:solidFill>
            </a:endParaRPr>
          </a:p>
          <a:p>
            <a:pPr marL="457200" marR="0" lvl="0" indent="-342900" algn="l" rtl="0">
              <a:lnSpc>
                <a:spcPct val="100000"/>
              </a:lnSpc>
              <a:spcBef>
                <a:spcPts val="0"/>
              </a:spcBef>
              <a:spcAft>
                <a:spcPts val="0"/>
              </a:spcAft>
              <a:buClr>
                <a:srgbClr val="595959"/>
              </a:buClr>
              <a:buSzPts val="1800"/>
              <a:buChar char="●"/>
            </a:pPr>
            <a:r>
              <a:rPr lang="en-US" sz="1800">
                <a:solidFill>
                  <a:srgbClr val="595959"/>
                </a:solidFill>
              </a:rPr>
              <a:t>No steps to reproduce</a:t>
            </a:r>
            <a:endParaRPr sz="1800">
              <a:solidFill>
                <a:srgbClr val="595959"/>
              </a:solidFill>
            </a:endParaRPr>
          </a:p>
        </p:txBody>
      </p:sp>
      <p:pic>
        <p:nvPicPr>
          <p:cNvPr id="863" name="Google Shape;863;p51"/>
          <p:cNvPicPr preferRelativeResize="0"/>
          <p:nvPr/>
        </p:nvPicPr>
        <p:blipFill>
          <a:blip r:embed="rId3">
            <a:alphaModFix/>
          </a:blip>
          <a:stretch>
            <a:fillRect/>
          </a:stretch>
        </p:blipFill>
        <p:spPr>
          <a:xfrm>
            <a:off x="5556425" y="5776050"/>
            <a:ext cx="4198524" cy="1421953"/>
          </a:xfrm>
          <a:prstGeom prst="rect">
            <a:avLst/>
          </a:prstGeom>
          <a:noFill/>
          <a:ln w="19050" cap="flat" cmpd="sng">
            <a:solidFill>
              <a:schemeClr val="dk2"/>
            </a:solidFill>
            <a:prstDash val="solid"/>
            <a:round/>
            <a:headEnd type="none" w="sm" len="sm"/>
            <a:tailEnd type="none" w="sm" len="sm"/>
          </a:ln>
        </p:spPr>
      </p:pic>
      <p:pic>
        <p:nvPicPr>
          <p:cNvPr id="864" name="Google Shape;864;p51"/>
          <p:cNvPicPr preferRelativeResize="0"/>
          <p:nvPr/>
        </p:nvPicPr>
        <p:blipFill>
          <a:blip r:embed="rId4">
            <a:alphaModFix/>
          </a:blip>
          <a:stretch>
            <a:fillRect/>
          </a:stretch>
        </p:blipFill>
        <p:spPr>
          <a:xfrm>
            <a:off x="5556425" y="1108684"/>
            <a:ext cx="4198526" cy="3992491"/>
          </a:xfrm>
          <a:prstGeom prst="rect">
            <a:avLst/>
          </a:prstGeom>
          <a:noFill/>
          <a:ln w="19050" cap="flat" cmpd="sng">
            <a:solidFill>
              <a:schemeClr val="dk2"/>
            </a:solidFill>
            <a:prstDash val="solid"/>
            <a:round/>
            <a:headEnd type="none" w="sm" len="sm"/>
            <a:tailEnd type="none" w="sm" len="sm"/>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868"/>
        <p:cNvGrpSpPr/>
        <p:nvPr/>
      </p:nvGrpSpPr>
      <p:grpSpPr>
        <a:xfrm>
          <a:off x="0" y="0"/>
          <a:ext cx="0" cy="0"/>
          <a:chOff x="0" y="0"/>
          <a:chExt cx="0" cy="0"/>
        </a:xfrm>
      </p:grpSpPr>
      <p:sp>
        <p:nvSpPr>
          <p:cNvPr id="869" name="Google Shape;869;p52"/>
          <p:cNvSpPr txBox="1">
            <a:spLocks noGrp="1"/>
          </p:cNvSpPr>
          <p:nvPr>
            <p:ph type="title"/>
          </p:nvPr>
        </p:nvSpPr>
        <p:spPr>
          <a:xfrm>
            <a:off x="364468" y="3161354"/>
            <a:ext cx="9963000" cy="1237200"/>
          </a:xfrm>
          <a:prstGeom prst="rect">
            <a:avLst/>
          </a:prstGeom>
        </p:spPr>
        <p:txBody>
          <a:bodyPr spcFirstLastPara="1" wrap="square" lIns="116050" tIns="116050" rIns="116050" bIns="116050" anchor="ctr" anchorCtr="0">
            <a:normAutofit/>
          </a:bodyPr>
          <a:lstStyle/>
          <a:p>
            <a:pPr marL="0" lvl="0" indent="0" algn="ctr" rtl="0">
              <a:spcBef>
                <a:spcPts val="0"/>
              </a:spcBef>
              <a:spcAft>
                <a:spcPts val="0"/>
              </a:spcAft>
              <a:buNone/>
            </a:pPr>
            <a:r>
              <a:rPr lang="en-US"/>
              <a:t>RELEASE NOTES</a:t>
            </a:r>
            <a:endParaRPr/>
          </a:p>
        </p:txBody>
      </p:sp>
      <p:sp>
        <p:nvSpPr>
          <p:cNvPr id="870" name="Google Shape;870;p52"/>
          <p:cNvSpPr txBox="1">
            <a:spLocks noGrp="1"/>
          </p:cNvSpPr>
          <p:nvPr>
            <p:ph type="sldNum" idx="12"/>
          </p:nvPr>
        </p:nvSpPr>
        <p:spPr>
          <a:xfrm>
            <a:off x="9906772" y="6854072"/>
            <a:ext cx="641700" cy="578400"/>
          </a:xfrm>
          <a:prstGeom prst="rect">
            <a:avLst/>
          </a:prstGeom>
        </p:spPr>
        <p:txBody>
          <a:bodyPr spcFirstLastPara="1" wrap="square" lIns="116050" tIns="116050" rIns="116050" bIns="116050" anchor="ctr" anchorCtr="0">
            <a:norm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874"/>
        <p:cNvGrpSpPr/>
        <p:nvPr/>
      </p:nvGrpSpPr>
      <p:grpSpPr>
        <a:xfrm>
          <a:off x="0" y="0"/>
          <a:ext cx="0" cy="0"/>
          <a:chOff x="0" y="0"/>
          <a:chExt cx="0" cy="0"/>
        </a:xfrm>
      </p:grpSpPr>
      <p:sp>
        <p:nvSpPr>
          <p:cNvPr id="875" name="Google Shape;875;p53"/>
          <p:cNvSpPr txBox="1">
            <a:spLocks noGrp="1"/>
          </p:cNvSpPr>
          <p:nvPr>
            <p:ph type="body" idx="4294967295"/>
          </p:nvPr>
        </p:nvSpPr>
        <p:spPr>
          <a:xfrm>
            <a:off x="447425" y="1436700"/>
            <a:ext cx="5805900" cy="5591700"/>
          </a:xfrm>
          <a:prstGeom prst="rect">
            <a:avLst/>
          </a:prstGeom>
          <a:noFill/>
          <a:ln>
            <a:noFill/>
          </a:ln>
        </p:spPr>
        <p:txBody>
          <a:bodyPr spcFirstLastPara="1" wrap="square" lIns="116050" tIns="58025" rIns="116050" bIns="58025" anchor="t" anchorCtr="0">
            <a:noAutofit/>
          </a:bodyPr>
          <a:lstStyle/>
          <a:p>
            <a:pPr marL="0" lvl="0" indent="0" algn="l" rtl="0">
              <a:lnSpc>
                <a:spcPct val="90000"/>
              </a:lnSpc>
              <a:spcBef>
                <a:spcPts val="0"/>
              </a:spcBef>
              <a:spcAft>
                <a:spcPts val="0"/>
              </a:spcAft>
              <a:buNone/>
            </a:pPr>
            <a:r>
              <a:rPr lang="en-US" sz="1600">
                <a:solidFill>
                  <a:srgbClr val="595959"/>
                </a:solidFill>
              </a:rPr>
              <a:t>Each development milestone has a release notes story - this is a listing of all bugs and enhancements that are planned within this month. The release notes are automatically updated via script each night to ensure stories are added / removed if priorities change. </a:t>
            </a:r>
            <a:endParaRPr sz="1600">
              <a:solidFill>
                <a:srgbClr val="595959"/>
              </a:solidFill>
            </a:endParaRPr>
          </a:p>
          <a:p>
            <a:pPr marL="0" lvl="0" indent="0" algn="l" rtl="0">
              <a:lnSpc>
                <a:spcPct val="90000"/>
              </a:lnSpc>
              <a:spcBef>
                <a:spcPts val="0"/>
              </a:spcBef>
              <a:spcAft>
                <a:spcPts val="0"/>
              </a:spcAft>
              <a:buNone/>
            </a:pPr>
            <a:endParaRPr sz="1600">
              <a:solidFill>
                <a:srgbClr val="595959"/>
              </a:solidFill>
            </a:endParaRPr>
          </a:p>
          <a:p>
            <a:pPr marL="0" lvl="0" indent="0" algn="l" rtl="0">
              <a:lnSpc>
                <a:spcPct val="90000"/>
              </a:lnSpc>
              <a:spcBef>
                <a:spcPts val="0"/>
              </a:spcBef>
              <a:spcAft>
                <a:spcPts val="0"/>
              </a:spcAft>
              <a:buNone/>
            </a:pPr>
            <a:r>
              <a:rPr lang="en-US" sz="1600">
                <a:solidFill>
                  <a:srgbClr val="595959"/>
                </a:solidFill>
              </a:rPr>
              <a:t>The release notes story is added to the milestone, but does not need an estimate or epic. The story is assigned to a member of the tech comms team as they will publish the release notes to our support site.</a:t>
            </a:r>
            <a:endParaRPr sz="1600">
              <a:solidFill>
                <a:srgbClr val="595959"/>
              </a:solidFill>
            </a:endParaRPr>
          </a:p>
          <a:p>
            <a:pPr marL="0" lvl="0" indent="0" algn="l" rtl="0">
              <a:lnSpc>
                <a:spcPct val="90000"/>
              </a:lnSpc>
              <a:spcBef>
                <a:spcPts val="0"/>
              </a:spcBef>
              <a:spcAft>
                <a:spcPts val="0"/>
              </a:spcAft>
              <a:buNone/>
            </a:pPr>
            <a:endParaRPr sz="1600">
              <a:solidFill>
                <a:srgbClr val="595959"/>
              </a:solidFill>
            </a:endParaRPr>
          </a:p>
          <a:p>
            <a:pPr marL="0" lvl="0" indent="0" algn="l" rtl="0">
              <a:lnSpc>
                <a:spcPct val="90000"/>
              </a:lnSpc>
              <a:spcBef>
                <a:spcPts val="0"/>
              </a:spcBef>
              <a:spcAft>
                <a:spcPts val="0"/>
              </a:spcAft>
              <a:buNone/>
            </a:pPr>
            <a:r>
              <a:rPr lang="en-US" sz="1600" b="1">
                <a:solidFill>
                  <a:srgbClr val="595959"/>
                </a:solidFill>
              </a:rPr>
              <a:t>This means there are a couple of points to consider when authoring stories</a:t>
            </a:r>
            <a:endParaRPr sz="1600" b="1">
              <a:solidFill>
                <a:srgbClr val="595959"/>
              </a:solidFill>
            </a:endParaRPr>
          </a:p>
          <a:p>
            <a:pPr marL="0" lvl="0" indent="0" algn="l" rtl="0">
              <a:lnSpc>
                <a:spcPct val="90000"/>
              </a:lnSpc>
              <a:spcBef>
                <a:spcPts val="0"/>
              </a:spcBef>
              <a:spcAft>
                <a:spcPts val="0"/>
              </a:spcAft>
              <a:buNone/>
            </a:pPr>
            <a:r>
              <a:rPr lang="en-US" sz="1600">
                <a:solidFill>
                  <a:srgbClr val="595959"/>
                </a:solidFill>
              </a:rPr>
              <a:t> </a:t>
            </a:r>
            <a:endParaRPr sz="1600">
              <a:solidFill>
                <a:srgbClr val="595959"/>
              </a:solidFill>
            </a:endParaRPr>
          </a:p>
          <a:p>
            <a:pPr marL="0" lvl="0" indent="0" algn="l" rtl="0">
              <a:lnSpc>
                <a:spcPct val="90000"/>
              </a:lnSpc>
              <a:spcBef>
                <a:spcPts val="0"/>
              </a:spcBef>
              <a:spcAft>
                <a:spcPts val="0"/>
              </a:spcAft>
              <a:buNone/>
            </a:pPr>
            <a:r>
              <a:rPr lang="en-US" sz="1600">
                <a:solidFill>
                  <a:srgbClr val="595959"/>
                </a:solidFill>
              </a:rPr>
              <a:t>a) incorrect labelling means something might get shown as a new feature when it isn’t. Bug </a:t>
            </a:r>
            <a:r>
              <a:rPr lang="en-US" sz="1600" b="1">
                <a:solidFill>
                  <a:srgbClr val="595959"/>
                </a:solidFill>
              </a:rPr>
              <a:t>or</a:t>
            </a:r>
            <a:r>
              <a:rPr lang="en-US" sz="1600">
                <a:solidFill>
                  <a:srgbClr val="595959"/>
                </a:solidFill>
              </a:rPr>
              <a:t> enhancement - </a:t>
            </a:r>
            <a:r>
              <a:rPr lang="en-US" sz="1600" b="1">
                <a:solidFill>
                  <a:srgbClr val="595959"/>
                </a:solidFill>
              </a:rPr>
              <a:t>never both</a:t>
            </a:r>
            <a:r>
              <a:rPr lang="en-US" sz="1600">
                <a:solidFill>
                  <a:srgbClr val="595959"/>
                </a:solidFill>
              </a:rPr>
              <a:t> </a:t>
            </a:r>
            <a:endParaRPr sz="1600">
              <a:solidFill>
                <a:srgbClr val="595959"/>
              </a:solidFill>
            </a:endParaRPr>
          </a:p>
          <a:p>
            <a:pPr marL="0" lvl="0" indent="0" algn="l" rtl="0">
              <a:lnSpc>
                <a:spcPct val="90000"/>
              </a:lnSpc>
              <a:spcBef>
                <a:spcPts val="0"/>
              </a:spcBef>
              <a:spcAft>
                <a:spcPts val="0"/>
              </a:spcAft>
              <a:buNone/>
            </a:pPr>
            <a:endParaRPr sz="1600">
              <a:solidFill>
                <a:srgbClr val="595959"/>
              </a:solidFill>
            </a:endParaRPr>
          </a:p>
          <a:p>
            <a:pPr marL="0" lvl="0" indent="0" algn="l" rtl="0">
              <a:lnSpc>
                <a:spcPct val="90000"/>
              </a:lnSpc>
              <a:spcBef>
                <a:spcPts val="0"/>
              </a:spcBef>
              <a:spcAft>
                <a:spcPts val="0"/>
              </a:spcAft>
              <a:buNone/>
            </a:pPr>
            <a:r>
              <a:rPr lang="en-US" sz="1600">
                <a:solidFill>
                  <a:srgbClr val="595959"/>
                </a:solidFill>
              </a:rPr>
              <a:t>b) the title of each bug or enhancement is published in the release notes and is therefore visible by all customers and prospects.  Poorly written story titles are unhelpful and unprofessional - so make sure to pay attention to the guidelines previously outlined in this document.</a:t>
            </a:r>
            <a:endParaRPr sz="1600">
              <a:solidFill>
                <a:srgbClr val="595959"/>
              </a:solidFill>
            </a:endParaRPr>
          </a:p>
          <a:p>
            <a:pPr marL="0" lvl="0" indent="0" algn="l" rtl="0">
              <a:lnSpc>
                <a:spcPct val="90000"/>
              </a:lnSpc>
              <a:spcBef>
                <a:spcPts val="0"/>
              </a:spcBef>
              <a:spcAft>
                <a:spcPts val="0"/>
              </a:spcAft>
              <a:buNone/>
            </a:pPr>
            <a:endParaRPr sz="1600">
              <a:solidFill>
                <a:srgbClr val="595959"/>
              </a:solidFill>
            </a:endParaRPr>
          </a:p>
          <a:p>
            <a:pPr marL="0" lvl="0" indent="0" algn="l" rtl="0">
              <a:lnSpc>
                <a:spcPct val="90000"/>
              </a:lnSpc>
              <a:spcBef>
                <a:spcPts val="0"/>
              </a:spcBef>
              <a:spcAft>
                <a:spcPts val="0"/>
              </a:spcAft>
              <a:buNone/>
            </a:pPr>
            <a:r>
              <a:rPr lang="en-US" sz="1600" u="sng">
                <a:solidFill>
                  <a:schemeClr val="hlink"/>
                </a:solidFill>
                <a:hlinkClick r:id="rId3"/>
              </a:rPr>
              <a:t>See a real set of release notes</a:t>
            </a:r>
            <a:r>
              <a:rPr lang="en-US" sz="1600">
                <a:solidFill>
                  <a:srgbClr val="595959"/>
                </a:solidFill>
              </a:rPr>
              <a:t> - this one is from the applaud-cloud development board.</a:t>
            </a:r>
            <a:endParaRPr sz="1600">
              <a:solidFill>
                <a:srgbClr val="595959"/>
              </a:solidFill>
            </a:endParaRPr>
          </a:p>
        </p:txBody>
      </p:sp>
      <p:sp>
        <p:nvSpPr>
          <p:cNvPr id="876" name="Google Shape;876;p53"/>
          <p:cNvSpPr txBox="1"/>
          <p:nvPr/>
        </p:nvSpPr>
        <p:spPr>
          <a:xfrm>
            <a:off x="447419" y="399309"/>
            <a:ext cx="7928700" cy="568500"/>
          </a:xfrm>
          <a:prstGeom prst="rect">
            <a:avLst/>
          </a:prstGeom>
          <a:noFill/>
          <a:ln>
            <a:noFill/>
          </a:ln>
        </p:spPr>
        <p:txBody>
          <a:bodyPr spcFirstLastPara="1" wrap="square" lIns="116050" tIns="58025" rIns="116050" bIns="58025" anchor="t" anchorCtr="0">
            <a:noAutofit/>
          </a:bodyPr>
          <a:lstStyle/>
          <a:p>
            <a:pPr marL="0" marR="0" lvl="0" indent="0" algn="l" rtl="0">
              <a:lnSpc>
                <a:spcPct val="90000"/>
              </a:lnSpc>
              <a:spcBef>
                <a:spcPts val="0"/>
              </a:spcBef>
              <a:spcAft>
                <a:spcPts val="0"/>
              </a:spcAft>
              <a:buClr>
                <a:srgbClr val="3F3E3F"/>
              </a:buClr>
              <a:buSzPts val="4100"/>
              <a:buFont typeface="Barlow Condensed SemiBold"/>
              <a:buNone/>
            </a:pPr>
            <a:r>
              <a:rPr lang="en-US" sz="4100">
                <a:solidFill>
                  <a:srgbClr val="3F3E3F"/>
                </a:solidFill>
                <a:latin typeface="Barlow Condensed SemiBold"/>
                <a:ea typeface="Barlow Condensed SemiBold"/>
                <a:cs typeface="Barlow Condensed SemiBold"/>
                <a:sym typeface="Barlow Condensed SemiBold"/>
              </a:rPr>
              <a:t>RELEASE NOTES - </a:t>
            </a:r>
            <a:r>
              <a:rPr lang="en-US" sz="4100">
                <a:solidFill>
                  <a:srgbClr val="826994"/>
                </a:solidFill>
                <a:latin typeface="Barlow Condensed SemiBold"/>
                <a:ea typeface="Barlow Condensed SemiBold"/>
                <a:cs typeface="Barlow Condensed SemiBold"/>
                <a:sym typeface="Barlow Condensed SemiBold"/>
              </a:rPr>
              <a:t>SUMMARY</a:t>
            </a:r>
            <a:endParaRPr sz="1800">
              <a:solidFill>
                <a:srgbClr val="826994"/>
              </a:solidFill>
            </a:endParaRPr>
          </a:p>
        </p:txBody>
      </p:sp>
      <p:pic>
        <p:nvPicPr>
          <p:cNvPr id="877" name="Google Shape;877;p53"/>
          <p:cNvPicPr preferRelativeResize="0"/>
          <p:nvPr/>
        </p:nvPicPr>
        <p:blipFill>
          <a:blip r:embed="rId4">
            <a:alphaModFix/>
          </a:blip>
          <a:stretch>
            <a:fillRect/>
          </a:stretch>
        </p:blipFill>
        <p:spPr>
          <a:xfrm>
            <a:off x="6495350" y="1538375"/>
            <a:ext cx="3778751" cy="4766374"/>
          </a:xfrm>
          <a:prstGeom prst="rect">
            <a:avLst/>
          </a:prstGeom>
          <a:noFill/>
          <a:ln w="19050" cap="flat" cmpd="sng">
            <a:solidFill>
              <a:schemeClr val="dk2"/>
            </a:solidFill>
            <a:prstDash val="solid"/>
            <a:round/>
            <a:headEnd type="none" w="sm" len="sm"/>
            <a:tailEnd type="none" w="sm" len="sm"/>
          </a:ln>
        </p:spPr>
      </p:pic>
      <p:pic>
        <p:nvPicPr>
          <p:cNvPr id="878" name="Google Shape;878;p53"/>
          <p:cNvPicPr preferRelativeResize="0"/>
          <p:nvPr/>
        </p:nvPicPr>
        <p:blipFill>
          <a:blip r:embed="rId5">
            <a:alphaModFix/>
          </a:blip>
          <a:stretch>
            <a:fillRect/>
          </a:stretch>
        </p:blipFill>
        <p:spPr>
          <a:xfrm>
            <a:off x="7177838" y="5693850"/>
            <a:ext cx="2565025" cy="1524725"/>
          </a:xfrm>
          <a:prstGeom prst="rect">
            <a:avLst/>
          </a:prstGeom>
          <a:noFill/>
          <a:ln w="19050" cap="flat" cmpd="sng">
            <a:solidFill>
              <a:schemeClr val="dk2"/>
            </a:solidFill>
            <a:prstDash val="solid"/>
            <a:round/>
            <a:headEnd type="none" w="sm" len="sm"/>
            <a:tailEnd type="none" w="sm" len="sm"/>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82"/>
        <p:cNvGrpSpPr/>
        <p:nvPr/>
      </p:nvGrpSpPr>
      <p:grpSpPr>
        <a:xfrm>
          <a:off x="0" y="0"/>
          <a:ext cx="0" cy="0"/>
          <a:chOff x="0" y="0"/>
          <a:chExt cx="0" cy="0"/>
        </a:xfrm>
      </p:grpSpPr>
      <p:sp>
        <p:nvSpPr>
          <p:cNvPr id="783" name="Google Shape;783;p40"/>
          <p:cNvSpPr txBox="1">
            <a:spLocks noGrp="1"/>
          </p:cNvSpPr>
          <p:nvPr>
            <p:ph type="title"/>
          </p:nvPr>
        </p:nvSpPr>
        <p:spPr>
          <a:xfrm>
            <a:off x="364468" y="3161354"/>
            <a:ext cx="9963000" cy="1237200"/>
          </a:xfrm>
          <a:prstGeom prst="rect">
            <a:avLst/>
          </a:prstGeom>
        </p:spPr>
        <p:txBody>
          <a:bodyPr spcFirstLastPara="1" wrap="square" lIns="116050" tIns="116050" rIns="116050" bIns="116050" anchor="ctr" anchorCtr="0">
            <a:normAutofit/>
          </a:bodyPr>
          <a:lstStyle/>
          <a:p>
            <a:pPr marL="0" lvl="0" indent="0" algn="ctr" rtl="0">
              <a:spcBef>
                <a:spcPts val="0"/>
              </a:spcBef>
              <a:spcAft>
                <a:spcPts val="0"/>
              </a:spcAft>
              <a:buNone/>
            </a:pPr>
            <a:r>
              <a:rPr lang="en-US" dirty="0"/>
              <a:t>THANK YOU</a:t>
            </a:r>
            <a:endParaRPr dirty="0"/>
          </a:p>
        </p:txBody>
      </p:sp>
      <p:sp>
        <p:nvSpPr>
          <p:cNvPr id="784" name="Google Shape;784;p40"/>
          <p:cNvSpPr txBox="1">
            <a:spLocks noGrp="1"/>
          </p:cNvSpPr>
          <p:nvPr>
            <p:ph type="sldNum" idx="12"/>
          </p:nvPr>
        </p:nvSpPr>
        <p:spPr>
          <a:xfrm>
            <a:off x="9906772" y="6854072"/>
            <a:ext cx="641700" cy="578400"/>
          </a:xfrm>
          <a:prstGeom prst="rect">
            <a:avLst/>
          </a:prstGeom>
        </p:spPr>
        <p:txBody>
          <a:bodyPr spcFirstLastPara="1" wrap="square" lIns="116050" tIns="116050" rIns="116050" bIns="116050" anchor="ctr" anchorCtr="0">
            <a:normAutofit/>
          </a:bodyPr>
          <a:lstStyle/>
          <a:p>
            <a:pPr marL="0" lvl="0" indent="0" algn="r" rtl="0">
              <a:spcBef>
                <a:spcPts val="0"/>
              </a:spcBef>
              <a:spcAft>
                <a:spcPts val="0"/>
              </a:spcAft>
              <a:buNone/>
            </a:pPr>
            <a:fld id="{00000000-1234-1234-1234-123412341234}" type="slidenum">
              <a:rPr lang="en-US"/>
              <a:t>36</a:t>
            </a:fld>
            <a:endParaRPr/>
          </a:p>
        </p:txBody>
      </p:sp>
    </p:spTree>
    <p:extLst>
      <p:ext uri="{BB962C8B-B14F-4D97-AF65-F5344CB8AC3E}">
        <p14:creationId xmlns:p14="http://schemas.microsoft.com/office/powerpoint/2010/main" val="3998316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2"/>
          <p:cNvSpPr txBox="1"/>
          <p:nvPr/>
        </p:nvSpPr>
        <p:spPr>
          <a:xfrm>
            <a:off x="447419" y="399309"/>
            <a:ext cx="7928700" cy="568500"/>
          </a:xfrm>
          <a:prstGeom prst="rect">
            <a:avLst/>
          </a:prstGeom>
          <a:noFill/>
          <a:ln>
            <a:noFill/>
          </a:ln>
        </p:spPr>
        <p:txBody>
          <a:bodyPr spcFirstLastPara="1" wrap="square" lIns="116050" tIns="58025" rIns="116050" bIns="58025" anchor="t" anchorCtr="0">
            <a:noAutofit/>
          </a:bodyPr>
          <a:lstStyle/>
          <a:p>
            <a:pPr marL="0" marR="0" lvl="0" indent="0" algn="l" rtl="0">
              <a:lnSpc>
                <a:spcPct val="90000"/>
              </a:lnSpc>
              <a:spcBef>
                <a:spcPts val="0"/>
              </a:spcBef>
              <a:spcAft>
                <a:spcPts val="0"/>
              </a:spcAft>
              <a:buClr>
                <a:srgbClr val="3F3E3F"/>
              </a:buClr>
              <a:buSzPts val="4100"/>
              <a:buFont typeface="Barlow Condensed SemiBold"/>
              <a:buNone/>
            </a:pPr>
            <a:r>
              <a:rPr lang="en-US" sz="4100">
                <a:solidFill>
                  <a:srgbClr val="3F3E3F"/>
                </a:solidFill>
                <a:latin typeface="Barlow Condensed SemiBold"/>
                <a:ea typeface="Barlow Condensed SemiBold"/>
                <a:cs typeface="Barlow Condensed SemiBold"/>
                <a:sym typeface="Barlow Condensed SemiBold"/>
              </a:rPr>
              <a:t>QUICK POINT ON TERMINOLOGY - 2 </a:t>
            </a:r>
            <a:endParaRPr sz="1800"/>
          </a:p>
        </p:txBody>
      </p:sp>
      <p:sp>
        <p:nvSpPr>
          <p:cNvPr id="124" name="Google Shape;124;p22"/>
          <p:cNvSpPr txBox="1"/>
          <p:nvPr/>
        </p:nvSpPr>
        <p:spPr>
          <a:xfrm>
            <a:off x="447425" y="1255800"/>
            <a:ext cx="98451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a:solidFill>
                  <a:schemeClr val="dk1"/>
                </a:solidFill>
              </a:rPr>
              <a:t>Another place where the terminology gets a bit mixed up is pipelines and swimlanes - again, this is not really anything to worry about when you first join. </a:t>
            </a:r>
            <a:endParaRPr sz="1800">
              <a:solidFill>
                <a:schemeClr val="dk1"/>
              </a:solidFill>
            </a:endParaRPr>
          </a:p>
        </p:txBody>
      </p:sp>
      <p:pic>
        <p:nvPicPr>
          <p:cNvPr id="125" name="Google Shape;125;p22"/>
          <p:cNvPicPr preferRelativeResize="0"/>
          <p:nvPr/>
        </p:nvPicPr>
        <p:blipFill>
          <a:blip r:embed="rId3">
            <a:alphaModFix/>
          </a:blip>
          <a:stretch>
            <a:fillRect/>
          </a:stretch>
        </p:blipFill>
        <p:spPr>
          <a:xfrm>
            <a:off x="4173374" y="2706750"/>
            <a:ext cx="6119148" cy="3143226"/>
          </a:xfrm>
          <a:prstGeom prst="rect">
            <a:avLst/>
          </a:prstGeom>
          <a:noFill/>
          <a:ln w="19050" cap="flat" cmpd="sng">
            <a:solidFill>
              <a:schemeClr val="dk2"/>
            </a:solidFill>
            <a:prstDash val="solid"/>
            <a:round/>
            <a:headEnd type="none" w="sm" len="sm"/>
            <a:tailEnd type="none" w="sm" len="sm"/>
          </a:ln>
        </p:spPr>
      </p:pic>
      <p:sp>
        <p:nvSpPr>
          <p:cNvPr id="126" name="Google Shape;126;p22"/>
          <p:cNvSpPr txBox="1"/>
          <p:nvPr/>
        </p:nvSpPr>
        <p:spPr>
          <a:xfrm>
            <a:off x="531425" y="2465425"/>
            <a:ext cx="3436800" cy="264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b="1">
                <a:solidFill>
                  <a:schemeClr val="dk1"/>
                </a:solidFill>
              </a:rPr>
              <a:t>Pipeline or swimlane?</a:t>
            </a:r>
            <a:endParaRPr sz="1600" b="1">
              <a:solidFill>
                <a:schemeClr val="dk1"/>
              </a:solidFill>
            </a:endParaRPr>
          </a:p>
          <a:p>
            <a:pPr marL="0" lvl="0" indent="0" algn="l" rtl="0">
              <a:spcBef>
                <a:spcPts val="0"/>
              </a:spcBef>
              <a:spcAft>
                <a:spcPts val="0"/>
              </a:spcAft>
              <a:buNone/>
            </a:pPr>
            <a:endParaRPr sz="1600">
              <a:solidFill>
                <a:schemeClr val="dk1"/>
              </a:solidFill>
            </a:endParaRPr>
          </a:p>
          <a:p>
            <a:pPr marL="0" lvl="0" indent="0" algn="l" rtl="0">
              <a:spcBef>
                <a:spcPts val="0"/>
              </a:spcBef>
              <a:spcAft>
                <a:spcPts val="0"/>
              </a:spcAft>
              <a:buNone/>
            </a:pPr>
            <a:r>
              <a:rPr lang="en-US" sz="1600">
                <a:solidFill>
                  <a:schemeClr val="dk1"/>
                </a:solidFill>
              </a:rPr>
              <a:t>Within Applaud, we use a GitHub extension called ZenHub — this gives us a Kanban board which is divided up into pipelines. Depending on how you have learned agile, you may have used the term ‘swimlane’ — it’s the same principal, just different wording.</a:t>
            </a:r>
            <a:endParaRPr sz="1600">
              <a:solidFill>
                <a:schemeClr val="dk1"/>
              </a:solidFill>
            </a:endParaRPr>
          </a:p>
        </p:txBody>
      </p:sp>
      <p:sp>
        <p:nvSpPr>
          <p:cNvPr id="127" name="Google Shape;127;p22"/>
          <p:cNvSpPr/>
          <p:nvPr/>
        </p:nvSpPr>
        <p:spPr>
          <a:xfrm>
            <a:off x="6089050" y="2211750"/>
            <a:ext cx="923700" cy="393300"/>
          </a:xfrm>
          <a:prstGeom prst="curvedDownArrow">
            <a:avLst>
              <a:gd name="adj1" fmla="val 25000"/>
              <a:gd name="adj2" fmla="val 50000"/>
              <a:gd name="adj3" fmla="val 25000"/>
            </a:avLst>
          </a:prstGeom>
          <a:solidFill>
            <a:srgbClr val="826994"/>
          </a:solidFill>
          <a:ln w="9525" cap="flat" cmpd="sng">
            <a:solidFill>
              <a:srgbClr val="826994"/>
            </a:solidFill>
            <a:prstDash val="solid"/>
            <a:round/>
            <a:headEnd type="none" w="sm" len="sm"/>
            <a:tailEnd type="none" w="sm" len="sm"/>
          </a:ln>
          <a:effectLst>
            <a:outerShdw blurRad="57150" dist="19050" dir="2280000" algn="bl" rotWithShape="0">
              <a:srgbClr val="BFBFBF">
                <a:alpha val="8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2"/>
          <p:cNvSpPr/>
          <p:nvPr/>
        </p:nvSpPr>
        <p:spPr>
          <a:xfrm>
            <a:off x="7321100" y="2211750"/>
            <a:ext cx="923700" cy="393300"/>
          </a:xfrm>
          <a:prstGeom prst="curvedDownArrow">
            <a:avLst>
              <a:gd name="adj1" fmla="val 25000"/>
              <a:gd name="adj2" fmla="val 50000"/>
              <a:gd name="adj3" fmla="val 25000"/>
            </a:avLst>
          </a:prstGeom>
          <a:solidFill>
            <a:srgbClr val="826994"/>
          </a:solidFill>
          <a:ln w="9525" cap="flat" cmpd="sng">
            <a:solidFill>
              <a:srgbClr val="826994"/>
            </a:solidFill>
            <a:prstDash val="solid"/>
            <a:round/>
            <a:headEnd type="none" w="sm" len="sm"/>
            <a:tailEnd type="none" w="sm" len="sm"/>
          </a:ln>
          <a:effectLst>
            <a:outerShdw blurRad="57150" dist="19050" dir="2280000" algn="bl" rotWithShape="0">
              <a:srgbClr val="BFBFBF">
                <a:alpha val="8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2"/>
          <p:cNvSpPr/>
          <p:nvPr/>
        </p:nvSpPr>
        <p:spPr>
          <a:xfrm>
            <a:off x="8491950" y="2211750"/>
            <a:ext cx="923700" cy="393300"/>
          </a:xfrm>
          <a:prstGeom prst="curvedDownArrow">
            <a:avLst>
              <a:gd name="adj1" fmla="val 25000"/>
              <a:gd name="adj2" fmla="val 50000"/>
              <a:gd name="adj3" fmla="val 25000"/>
            </a:avLst>
          </a:prstGeom>
          <a:solidFill>
            <a:srgbClr val="826994"/>
          </a:solidFill>
          <a:ln w="9525" cap="flat" cmpd="sng">
            <a:solidFill>
              <a:srgbClr val="826994"/>
            </a:solidFill>
            <a:prstDash val="solid"/>
            <a:round/>
            <a:headEnd type="none" w="sm" len="sm"/>
            <a:tailEnd type="none" w="sm" len="sm"/>
          </a:ln>
          <a:effectLst>
            <a:outerShdw blurRad="57150" dist="19050" dir="2280000" algn="bl" rotWithShape="0">
              <a:srgbClr val="BFBFBF">
                <a:alpha val="8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0" name="Google Shape;130;p22"/>
          <p:cNvPicPr preferRelativeResize="0"/>
          <p:nvPr/>
        </p:nvPicPr>
        <p:blipFill>
          <a:blip r:embed="rId4">
            <a:alphaModFix/>
          </a:blip>
          <a:stretch>
            <a:fillRect/>
          </a:stretch>
        </p:blipFill>
        <p:spPr>
          <a:xfrm>
            <a:off x="2363250" y="5203050"/>
            <a:ext cx="1604975" cy="683600"/>
          </a:xfrm>
          <a:prstGeom prst="rect">
            <a:avLst/>
          </a:prstGeom>
          <a:noFill/>
          <a:ln>
            <a:noFill/>
          </a:ln>
        </p:spPr>
      </p:pic>
      <p:pic>
        <p:nvPicPr>
          <p:cNvPr id="131" name="Google Shape;131;p22"/>
          <p:cNvPicPr preferRelativeResize="0"/>
          <p:nvPr/>
        </p:nvPicPr>
        <p:blipFill>
          <a:blip r:embed="rId5">
            <a:alphaModFix/>
          </a:blip>
          <a:stretch>
            <a:fillRect/>
          </a:stretch>
        </p:blipFill>
        <p:spPr>
          <a:xfrm>
            <a:off x="587227" y="5203050"/>
            <a:ext cx="1262358" cy="683600"/>
          </a:xfrm>
          <a:prstGeom prst="rect">
            <a:avLst/>
          </a:prstGeom>
          <a:noFill/>
          <a:ln>
            <a:noFill/>
          </a:ln>
        </p:spPr>
      </p:pic>
      <p:sp>
        <p:nvSpPr>
          <p:cNvPr id="132" name="Google Shape;132;p22"/>
          <p:cNvSpPr txBox="1"/>
          <p:nvPr/>
        </p:nvSpPr>
        <p:spPr>
          <a:xfrm>
            <a:off x="1903900" y="5229250"/>
            <a:ext cx="34368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900" b="1">
                <a:solidFill>
                  <a:schemeClr val="dk1"/>
                </a:solidFill>
              </a:rPr>
              <a:t>+</a:t>
            </a:r>
            <a:endParaRPr sz="290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6"/>
        <p:cNvGrpSpPr/>
        <p:nvPr/>
      </p:nvGrpSpPr>
      <p:grpSpPr>
        <a:xfrm>
          <a:off x="0" y="0"/>
          <a:ext cx="0" cy="0"/>
          <a:chOff x="0" y="0"/>
          <a:chExt cx="0" cy="0"/>
        </a:xfrm>
      </p:grpSpPr>
      <p:sp>
        <p:nvSpPr>
          <p:cNvPr id="137" name="Google Shape;137;p23"/>
          <p:cNvSpPr txBox="1">
            <a:spLocks noGrp="1"/>
          </p:cNvSpPr>
          <p:nvPr>
            <p:ph type="title"/>
          </p:nvPr>
        </p:nvSpPr>
        <p:spPr>
          <a:xfrm>
            <a:off x="364468" y="3161354"/>
            <a:ext cx="9963000" cy="1237200"/>
          </a:xfrm>
          <a:prstGeom prst="rect">
            <a:avLst/>
          </a:prstGeom>
        </p:spPr>
        <p:txBody>
          <a:bodyPr spcFirstLastPara="1" wrap="square" lIns="116050" tIns="116050" rIns="116050" bIns="116050" anchor="ctr" anchorCtr="0">
            <a:normAutofit/>
          </a:bodyPr>
          <a:lstStyle/>
          <a:p>
            <a:pPr marL="0" lvl="0" indent="0" algn="ctr" rtl="0">
              <a:spcBef>
                <a:spcPts val="0"/>
              </a:spcBef>
              <a:spcAft>
                <a:spcPts val="0"/>
              </a:spcAft>
              <a:buNone/>
            </a:pPr>
            <a:r>
              <a:rPr lang="en-US"/>
              <a:t>GETTING STARTED</a:t>
            </a:r>
            <a:endParaRPr/>
          </a:p>
        </p:txBody>
      </p:sp>
      <p:sp>
        <p:nvSpPr>
          <p:cNvPr id="138" name="Google Shape;138;p23"/>
          <p:cNvSpPr txBox="1">
            <a:spLocks noGrp="1"/>
          </p:cNvSpPr>
          <p:nvPr>
            <p:ph type="sldNum" idx="12"/>
          </p:nvPr>
        </p:nvSpPr>
        <p:spPr>
          <a:xfrm>
            <a:off x="9906772" y="6854072"/>
            <a:ext cx="641700" cy="578400"/>
          </a:xfrm>
          <a:prstGeom prst="rect">
            <a:avLst/>
          </a:prstGeom>
        </p:spPr>
        <p:txBody>
          <a:bodyPr spcFirstLastPara="1" wrap="square" lIns="116050" tIns="116050" rIns="116050" bIns="116050" anchor="ctr" anchorCtr="0">
            <a:norm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4"/>
          <p:cNvSpPr txBox="1"/>
          <p:nvPr/>
        </p:nvSpPr>
        <p:spPr>
          <a:xfrm>
            <a:off x="447419" y="399309"/>
            <a:ext cx="7928700" cy="568500"/>
          </a:xfrm>
          <a:prstGeom prst="rect">
            <a:avLst/>
          </a:prstGeom>
          <a:noFill/>
          <a:ln>
            <a:noFill/>
          </a:ln>
        </p:spPr>
        <p:txBody>
          <a:bodyPr spcFirstLastPara="1" wrap="square" lIns="116050" tIns="58025" rIns="116050" bIns="58025" anchor="t" anchorCtr="0">
            <a:noAutofit/>
          </a:bodyPr>
          <a:lstStyle/>
          <a:p>
            <a:pPr marL="0" marR="0" lvl="0" indent="0" algn="l" rtl="0">
              <a:lnSpc>
                <a:spcPct val="90000"/>
              </a:lnSpc>
              <a:spcBef>
                <a:spcPts val="0"/>
              </a:spcBef>
              <a:spcAft>
                <a:spcPts val="0"/>
              </a:spcAft>
              <a:buClr>
                <a:srgbClr val="3F3E3F"/>
              </a:buClr>
              <a:buSzPts val="4100"/>
              <a:buFont typeface="Barlow Condensed SemiBold"/>
              <a:buNone/>
            </a:pPr>
            <a:r>
              <a:rPr lang="en-US" sz="4100">
                <a:solidFill>
                  <a:srgbClr val="3F3E3F"/>
                </a:solidFill>
                <a:latin typeface="Barlow Condensed SemiBold"/>
                <a:ea typeface="Barlow Condensed SemiBold"/>
                <a:cs typeface="Barlow Condensed SemiBold"/>
                <a:sym typeface="Barlow Condensed SemiBold"/>
              </a:rPr>
              <a:t>GETTING STARTED - </a:t>
            </a:r>
            <a:r>
              <a:rPr lang="en-US" sz="4100">
                <a:solidFill>
                  <a:srgbClr val="826994"/>
                </a:solidFill>
                <a:latin typeface="Barlow Condensed SemiBold"/>
                <a:ea typeface="Barlow Condensed SemiBold"/>
                <a:cs typeface="Barlow Condensed SemiBold"/>
                <a:sym typeface="Barlow Condensed SemiBold"/>
              </a:rPr>
              <a:t>ZenHub</a:t>
            </a:r>
            <a:endParaRPr sz="1800">
              <a:solidFill>
                <a:srgbClr val="826994"/>
              </a:solidFill>
            </a:endParaRPr>
          </a:p>
        </p:txBody>
      </p:sp>
      <p:sp>
        <p:nvSpPr>
          <p:cNvPr id="144" name="Google Shape;144;p24"/>
          <p:cNvSpPr txBox="1"/>
          <p:nvPr/>
        </p:nvSpPr>
        <p:spPr>
          <a:xfrm>
            <a:off x="447425" y="1255800"/>
            <a:ext cx="9845100" cy="338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b="1">
                <a:solidFill>
                  <a:schemeClr val="dk1"/>
                </a:solidFill>
              </a:rPr>
              <a:t>Our development boards are powered by ZenHub.</a:t>
            </a:r>
            <a:endParaRPr sz="1600" b="1">
              <a:solidFill>
                <a:schemeClr val="dk1"/>
              </a:solidFill>
            </a:endParaRPr>
          </a:p>
          <a:p>
            <a:pPr marL="0" lvl="0" indent="0" algn="l" rtl="0">
              <a:spcBef>
                <a:spcPts val="0"/>
              </a:spcBef>
              <a:spcAft>
                <a:spcPts val="0"/>
              </a:spcAft>
              <a:buNone/>
            </a:pPr>
            <a:endParaRPr sz="1600">
              <a:solidFill>
                <a:schemeClr val="dk1"/>
              </a:solidFill>
            </a:endParaRPr>
          </a:p>
          <a:p>
            <a:pPr marL="0" lvl="0" indent="0" algn="l" rtl="0">
              <a:spcBef>
                <a:spcPts val="0"/>
              </a:spcBef>
              <a:spcAft>
                <a:spcPts val="0"/>
              </a:spcAft>
              <a:buNone/>
            </a:pPr>
            <a:r>
              <a:rPr lang="en-US" sz="1600">
                <a:solidFill>
                  <a:schemeClr val="dk1"/>
                </a:solidFill>
              </a:rPr>
              <a:t>ZenHub is the only purpose-built agile project management solution built directly into GitHub for GitHub users. Its simple browser extension or web app allows teams to add powerful tracking, planning and reporting features to their GitHub instance, so they can make their agile development processes even more agile and maximize team efficiency. </a:t>
            </a:r>
            <a:endParaRPr sz="1600">
              <a:solidFill>
                <a:schemeClr val="dk1"/>
              </a:solidFill>
            </a:endParaRPr>
          </a:p>
          <a:p>
            <a:pPr marL="0" lvl="0" indent="0" algn="l" rtl="0">
              <a:spcBef>
                <a:spcPts val="0"/>
              </a:spcBef>
              <a:spcAft>
                <a:spcPts val="0"/>
              </a:spcAft>
              <a:buNone/>
            </a:pPr>
            <a:endParaRPr sz="1600">
              <a:solidFill>
                <a:schemeClr val="dk1"/>
              </a:solidFill>
            </a:endParaRPr>
          </a:p>
          <a:p>
            <a:pPr marL="0" lvl="0" indent="0" algn="l" rtl="0">
              <a:spcBef>
                <a:spcPts val="0"/>
              </a:spcBef>
              <a:spcAft>
                <a:spcPts val="0"/>
              </a:spcAft>
              <a:buNone/>
            </a:pPr>
            <a:r>
              <a:rPr lang="en-US" sz="1600" b="1">
                <a:solidFill>
                  <a:schemeClr val="dk1"/>
                </a:solidFill>
              </a:rPr>
              <a:t>Set up ZenHub</a:t>
            </a:r>
            <a:endParaRPr sz="1600" b="1">
              <a:solidFill>
                <a:schemeClr val="dk1"/>
              </a:solidFill>
            </a:endParaRPr>
          </a:p>
          <a:p>
            <a:pPr marL="0" lvl="0" indent="0" algn="l" rtl="0">
              <a:spcBef>
                <a:spcPts val="0"/>
              </a:spcBef>
              <a:spcAft>
                <a:spcPts val="0"/>
              </a:spcAft>
              <a:buNone/>
            </a:pPr>
            <a:r>
              <a:rPr lang="en-US" sz="1600">
                <a:solidFill>
                  <a:schemeClr val="dk1"/>
                </a:solidFill>
              </a:rPr>
              <a:t>a) install the </a:t>
            </a:r>
            <a:r>
              <a:rPr lang="en-US" sz="1600" u="sng">
                <a:solidFill>
                  <a:schemeClr val="hlink"/>
                </a:solidFill>
                <a:hlinkClick r:id="rId3"/>
              </a:rPr>
              <a:t>ZenHub Chrome Browser Extension</a:t>
            </a:r>
            <a:endParaRPr sz="1600">
              <a:solidFill>
                <a:schemeClr val="dk1"/>
              </a:solidFill>
            </a:endParaRPr>
          </a:p>
          <a:p>
            <a:pPr marL="0" lvl="0" indent="0" algn="l" rtl="0">
              <a:spcBef>
                <a:spcPts val="0"/>
              </a:spcBef>
              <a:spcAft>
                <a:spcPts val="0"/>
              </a:spcAft>
              <a:buNone/>
            </a:pPr>
            <a:r>
              <a:rPr lang="en-US" sz="1600">
                <a:solidFill>
                  <a:schemeClr val="dk1"/>
                </a:solidFill>
              </a:rPr>
              <a:t>b) request a license from your manager (Applaud employees only) </a:t>
            </a:r>
            <a:endParaRPr sz="1600">
              <a:solidFill>
                <a:schemeClr val="dk1"/>
              </a:solidFill>
            </a:endParaRPr>
          </a:p>
          <a:p>
            <a:pPr marL="0" lvl="0" indent="0" algn="l" rtl="0">
              <a:spcBef>
                <a:spcPts val="0"/>
              </a:spcBef>
              <a:spcAft>
                <a:spcPts val="0"/>
              </a:spcAft>
              <a:buNone/>
            </a:pPr>
            <a:r>
              <a:rPr lang="en-US" sz="1600">
                <a:solidFill>
                  <a:schemeClr val="dk1"/>
                </a:solidFill>
              </a:rPr>
              <a:t>c) once setup and logged in, when you visit the GitHub URL of your project, you should see a new tab on the project navigation menu labelled “ZenHub”. This Kanban board will become a big part of your life :-)</a:t>
            </a:r>
            <a:endParaRPr sz="1600">
              <a:solidFill>
                <a:schemeClr val="dk1"/>
              </a:solidFill>
            </a:endParaRPr>
          </a:p>
          <a:p>
            <a:pPr marL="0" lvl="0" indent="0" algn="l" rtl="0">
              <a:spcBef>
                <a:spcPts val="0"/>
              </a:spcBef>
              <a:spcAft>
                <a:spcPts val="0"/>
              </a:spcAft>
              <a:buNone/>
            </a:pPr>
            <a:endParaRPr sz="1600">
              <a:solidFill>
                <a:schemeClr val="dk1"/>
              </a:solidFill>
            </a:endParaRPr>
          </a:p>
        </p:txBody>
      </p:sp>
      <p:pic>
        <p:nvPicPr>
          <p:cNvPr id="145" name="Google Shape;145;p24"/>
          <p:cNvPicPr preferRelativeResize="0"/>
          <p:nvPr/>
        </p:nvPicPr>
        <p:blipFill>
          <a:blip r:embed="rId4">
            <a:alphaModFix/>
          </a:blip>
          <a:stretch>
            <a:fillRect/>
          </a:stretch>
        </p:blipFill>
        <p:spPr>
          <a:xfrm>
            <a:off x="8541675" y="5585000"/>
            <a:ext cx="1604975" cy="683600"/>
          </a:xfrm>
          <a:prstGeom prst="rect">
            <a:avLst/>
          </a:prstGeom>
          <a:noFill/>
          <a:ln>
            <a:noFill/>
          </a:ln>
        </p:spPr>
      </p:pic>
      <p:pic>
        <p:nvPicPr>
          <p:cNvPr id="146" name="Google Shape;146;p24"/>
          <p:cNvPicPr preferRelativeResize="0"/>
          <p:nvPr/>
        </p:nvPicPr>
        <p:blipFill>
          <a:blip r:embed="rId5">
            <a:alphaModFix/>
          </a:blip>
          <a:stretch>
            <a:fillRect/>
          </a:stretch>
        </p:blipFill>
        <p:spPr>
          <a:xfrm>
            <a:off x="6765652" y="5585000"/>
            <a:ext cx="1262358" cy="683600"/>
          </a:xfrm>
          <a:prstGeom prst="rect">
            <a:avLst/>
          </a:prstGeom>
          <a:noFill/>
          <a:ln>
            <a:noFill/>
          </a:ln>
        </p:spPr>
      </p:pic>
      <p:sp>
        <p:nvSpPr>
          <p:cNvPr id="147" name="Google Shape;147;p24"/>
          <p:cNvSpPr txBox="1"/>
          <p:nvPr/>
        </p:nvSpPr>
        <p:spPr>
          <a:xfrm>
            <a:off x="8082325" y="5611200"/>
            <a:ext cx="7437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900" b="1">
                <a:solidFill>
                  <a:schemeClr val="dk1"/>
                </a:solidFill>
              </a:rPr>
              <a:t>+</a:t>
            </a:r>
            <a:endParaRPr sz="2900">
              <a:solidFill>
                <a:schemeClr val="dk1"/>
              </a:solidFill>
            </a:endParaRPr>
          </a:p>
        </p:txBody>
      </p:sp>
      <p:pic>
        <p:nvPicPr>
          <p:cNvPr id="148" name="Google Shape;148;p24"/>
          <p:cNvPicPr preferRelativeResize="0"/>
          <p:nvPr/>
        </p:nvPicPr>
        <p:blipFill>
          <a:blip r:embed="rId6">
            <a:alphaModFix/>
          </a:blip>
          <a:stretch>
            <a:fillRect/>
          </a:stretch>
        </p:blipFill>
        <p:spPr>
          <a:xfrm>
            <a:off x="540325" y="4750949"/>
            <a:ext cx="5876152" cy="2458926"/>
          </a:xfrm>
          <a:prstGeom prst="rect">
            <a:avLst/>
          </a:prstGeom>
          <a:noFill/>
          <a:ln w="19050" cap="flat" cmpd="sng">
            <a:solidFill>
              <a:schemeClr val="dk2"/>
            </a:solidFill>
            <a:prstDash val="solid"/>
            <a:round/>
            <a:headEnd type="none" w="sm" len="sm"/>
            <a:tailEnd type="none" w="sm" len="sm"/>
          </a:ln>
        </p:spPr>
      </p:pic>
      <p:sp>
        <p:nvSpPr>
          <p:cNvPr id="149" name="Google Shape;149;p24"/>
          <p:cNvSpPr/>
          <p:nvPr/>
        </p:nvSpPr>
        <p:spPr>
          <a:xfrm>
            <a:off x="2005325" y="4407625"/>
            <a:ext cx="562200" cy="805800"/>
          </a:xfrm>
          <a:prstGeom prst="downArrow">
            <a:avLst>
              <a:gd name="adj1" fmla="val 50000"/>
              <a:gd name="adj2" fmla="val 50000"/>
            </a:avLst>
          </a:prstGeom>
          <a:solidFill>
            <a:srgbClr val="826994"/>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5"/>
          <p:cNvSpPr txBox="1"/>
          <p:nvPr/>
        </p:nvSpPr>
        <p:spPr>
          <a:xfrm>
            <a:off x="447419" y="399309"/>
            <a:ext cx="7928700" cy="568500"/>
          </a:xfrm>
          <a:prstGeom prst="rect">
            <a:avLst/>
          </a:prstGeom>
          <a:noFill/>
          <a:ln>
            <a:noFill/>
          </a:ln>
        </p:spPr>
        <p:txBody>
          <a:bodyPr spcFirstLastPara="1" wrap="square" lIns="116050" tIns="58025" rIns="116050" bIns="58025" anchor="t" anchorCtr="0">
            <a:noAutofit/>
          </a:bodyPr>
          <a:lstStyle/>
          <a:p>
            <a:pPr marL="0" marR="0" lvl="0" indent="0" algn="l" rtl="0">
              <a:lnSpc>
                <a:spcPct val="90000"/>
              </a:lnSpc>
              <a:spcBef>
                <a:spcPts val="0"/>
              </a:spcBef>
              <a:spcAft>
                <a:spcPts val="0"/>
              </a:spcAft>
              <a:buClr>
                <a:srgbClr val="3F3E3F"/>
              </a:buClr>
              <a:buSzPts val="4100"/>
              <a:buFont typeface="Barlow Condensed SemiBold"/>
              <a:buNone/>
            </a:pPr>
            <a:r>
              <a:rPr lang="en-US" sz="4100">
                <a:solidFill>
                  <a:srgbClr val="3F3E3F"/>
                </a:solidFill>
                <a:latin typeface="Barlow Condensed SemiBold"/>
                <a:ea typeface="Barlow Condensed SemiBold"/>
                <a:cs typeface="Barlow Condensed SemiBold"/>
                <a:sym typeface="Barlow Condensed SemiBold"/>
              </a:rPr>
              <a:t>GETTING STARTED - </a:t>
            </a:r>
            <a:r>
              <a:rPr lang="en-US" sz="4100">
                <a:solidFill>
                  <a:srgbClr val="826994"/>
                </a:solidFill>
                <a:latin typeface="Barlow Condensed SemiBold"/>
                <a:ea typeface="Barlow Condensed SemiBold"/>
                <a:cs typeface="Barlow Condensed SemiBold"/>
                <a:sym typeface="Barlow Condensed SemiBold"/>
              </a:rPr>
              <a:t>Grammarly</a:t>
            </a:r>
            <a:endParaRPr sz="1800">
              <a:solidFill>
                <a:srgbClr val="826994"/>
              </a:solidFill>
            </a:endParaRPr>
          </a:p>
        </p:txBody>
      </p:sp>
      <p:sp>
        <p:nvSpPr>
          <p:cNvPr id="155" name="Google Shape;155;p25"/>
          <p:cNvSpPr txBox="1"/>
          <p:nvPr/>
        </p:nvSpPr>
        <p:spPr>
          <a:xfrm>
            <a:off x="447425" y="1255800"/>
            <a:ext cx="9845100" cy="240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b="1">
                <a:solidFill>
                  <a:schemeClr val="dk1"/>
                </a:solidFill>
              </a:rPr>
              <a:t>What is Grammarly, and why do we use it?</a:t>
            </a:r>
            <a:endParaRPr sz="1600" b="1">
              <a:solidFill>
                <a:schemeClr val="dk1"/>
              </a:solidFill>
            </a:endParaRPr>
          </a:p>
          <a:p>
            <a:pPr marL="0" lvl="0" indent="0" algn="l" rtl="0">
              <a:spcBef>
                <a:spcPts val="0"/>
              </a:spcBef>
              <a:spcAft>
                <a:spcPts val="0"/>
              </a:spcAft>
              <a:buNone/>
            </a:pPr>
            <a:r>
              <a:rPr lang="en-US" sz="1600">
                <a:solidFill>
                  <a:schemeClr val="dk1"/>
                </a:solidFill>
              </a:rPr>
              <a:t>Grammarly's is an AI-powered writing app that makes sure everything you type is not only correct, but also clear and easy to read. This helps massively when writing clear stories that are clear to all audiences.</a:t>
            </a:r>
            <a:endParaRPr sz="1600">
              <a:solidFill>
                <a:schemeClr val="dk1"/>
              </a:solidFill>
            </a:endParaRPr>
          </a:p>
          <a:p>
            <a:pPr marL="0" lvl="0" indent="0" algn="l" rtl="0">
              <a:spcBef>
                <a:spcPts val="0"/>
              </a:spcBef>
              <a:spcAft>
                <a:spcPts val="0"/>
              </a:spcAft>
              <a:buNone/>
            </a:pPr>
            <a:endParaRPr sz="1600">
              <a:solidFill>
                <a:schemeClr val="dk1"/>
              </a:solidFill>
            </a:endParaRPr>
          </a:p>
          <a:p>
            <a:pPr marL="0" lvl="0" indent="0" algn="l" rtl="0">
              <a:spcBef>
                <a:spcPts val="0"/>
              </a:spcBef>
              <a:spcAft>
                <a:spcPts val="0"/>
              </a:spcAft>
              <a:buNone/>
            </a:pPr>
            <a:r>
              <a:rPr lang="en-US" sz="1600" b="1">
                <a:solidFill>
                  <a:schemeClr val="dk1"/>
                </a:solidFill>
              </a:rPr>
              <a:t>Set up Grammarly</a:t>
            </a:r>
            <a:endParaRPr sz="1600" b="1">
              <a:solidFill>
                <a:schemeClr val="dk1"/>
              </a:solidFill>
            </a:endParaRPr>
          </a:p>
          <a:p>
            <a:pPr marL="0" lvl="0" indent="0" algn="l" rtl="0">
              <a:spcBef>
                <a:spcPts val="0"/>
              </a:spcBef>
              <a:spcAft>
                <a:spcPts val="0"/>
              </a:spcAft>
              <a:buNone/>
            </a:pPr>
            <a:r>
              <a:rPr lang="en-US" sz="1600">
                <a:solidFill>
                  <a:schemeClr val="dk1"/>
                </a:solidFill>
              </a:rPr>
              <a:t>a) install </a:t>
            </a:r>
            <a:r>
              <a:rPr lang="en-US" sz="1600" u="sng">
                <a:solidFill>
                  <a:schemeClr val="accent5"/>
                </a:solidFill>
                <a:hlinkClick r:id="rId3">
                  <a:extLst>
                    <a:ext uri="{A12FA001-AC4F-418D-AE19-62706E023703}">
                      <ahyp:hlinkClr xmlns:ahyp="http://schemas.microsoft.com/office/drawing/2018/hyperlinkcolor" val="tx"/>
                    </a:ext>
                  </a:extLst>
                </a:hlinkClick>
              </a:rPr>
              <a:t>Grammarly</a:t>
            </a:r>
            <a:r>
              <a:rPr lang="en-US" sz="1600">
                <a:solidFill>
                  <a:schemeClr val="dk1"/>
                </a:solidFill>
              </a:rPr>
              <a:t> </a:t>
            </a:r>
            <a:endParaRPr sz="1600">
              <a:solidFill>
                <a:schemeClr val="dk1"/>
              </a:solidFill>
            </a:endParaRPr>
          </a:p>
          <a:p>
            <a:pPr marL="0" lvl="0" indent="0" algn="l" rtl="0">
              <a:spcBef>
                <a:spcPts val="0"/>
              </a:spcBef>
              <a:spcAft>
                <a:spcPts val="0"/>
              </a:spcAft>
              <a:buNone/>
            </a:pPr>
            <a:r>
              <a:rPr lang="en-US" sz="1600">
                <a:solidFill>
                  <a:schemeClr val="dk1"/>
                </a:solidFill>
              </a:rPr>
              <a:t>b) check that you can see the Grammarly icon in the bottom right corner when writing in ZenHub</a:t>
            </a:r>
            <a:endParaRPr sz="1600">
              <a:solidFill>
                <a:schemeClr val="dk1"/>
              </a:solidFill>
            </a:endParaRPr>
          </a:p>
          <a:p>
            <a:pPr marL="0" lvl="0" indent="0" algn="l" rtl="0">
              <a:spcBef>
                <a:spcPts val="0"/>
              </a:spcBef>
              <a:spcAft>
                <a:spcPts val="0"/>
              </a:spcAft>
              <a:buNone/>
            </a:pPr>
            <a:endParaRPr sz="1600">
              <a:solidFill>
                <a:schemeClr val="dk1"/>
              </a:solidFill>
            </a:endParaRPr>
          </a:p>
          <a:p>
            <a:pPr marL="0" lvl="0" indent="0" algn="l" rtl="0">
              <a:spcBef>
                <a:spcPts val="0"/>
              </a:spcBef>
              <a:spcAft>
                <a:spcPts val="0"/>
              </a:spcAft>
              <a:buNone/>
            </a:pPr>
            <a:endParaRPr sz="1600">
              <a:solidFill>
                <a:schemeClr val="dk1"/>
              </a:solidFill>
            </a:endParaRPr>
          </a:p>
        </p:txBody>
      </p:sp>
      <p:sp>
        <p:nvSpPr>
          <p:cNvPr id="156" name="Google Shape;156;p25"/>
          <p:cNvSpPr txBox="1"/>
          <p:nvPr/>
        </p:nvSpPr>
        <p:spPr>
          <a:xfrm>
            <a:off x="8316400" y="3649750"/>
            <a:ext cx="7437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900">
              <a:solidFill>
                <a:schemeClr val="dk1"/>
              </a:solidFill>
            </a:endParaRPr>
          </a:p>
        </p:txBody>
      </p:sp>
      <p:pic>
        <p:nvPicPr>
          <p:cNvPr id="157" name="Google Shape;157;p25"/>
          <p:cNvPicPr preferRelativeResize="0"/>
          <p:nvPr/>
        </p:nvPicPr>
        <p:blipFill>
          <a:blip r:embed="rId4">
            <a:alphaModFix/>
          </a:blip>
          <a:stretch>
            <a:fillRect/>
          </a:stretch>
        </p:blipFill>
        <p:spPr>
          <a:xfrm>
            <a:off x="508475" y="3395700"/>
            <a:ext cx="4654126" cy="1660975"/>
          </a:xfrm>
          <a:prstGeom prst="rect">
            <a:avLst/>
          </a:prstGeom>
          <a:noFill/>
          <a:ln>
            <a:noFill/>
          </a:ln>
        </p:spPr>
      </p:pic>
      <p:pic>
        <p:nvPicPr>
          <p:cNvPr id="158" name="Google Shape;158;p25"/>
          <p:cNvPicPr preferRelativeResize="0"/>
          <p:nvPr/>
        </p:nvPicPr>
        <p:blipFill>
          <a:blip r:embed="rId5">
            <a:alphaModFix/>
          </a:blip>
          <a:stretch>
            <a:fillRect/>
          </a:stretch>
        </p:blipFill>
        <p:spPr>
          <a:xfrm>
            <a:off x="5269903" y="3481175"/>
            <a:ext cx="5022626" cy="2401901"/>
          </a:xfrm>
          <a:prstGeom prst="rect">
            <a:avLst/>
          </a:prstGeom>
          <a:noFill/>
          <a:ln>
            <a:noFill/>
          </a:ln>
        </p:spPr>
      </p:pic>
      <p:sp>
        <p:nvSpPr>
          <p:cNvPr id="159" name="Google Shape;159;p25"/>
          <p:cNvSpPr txBox="1"/>
          <p:nvPr/>
        </p:nvSpPr>
        <p:spPr>
          <a:xfrm>
            <a:off x="734775" y="6255725"/>
            <a:ext cx="94884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a:solidFill>
                  <a:schemeClr val="dk1"/>
                </a:solidFill>
              </a:rPr>
              <a:t>Grammarly makes sure everything you type is not only correct, but also clear and easy to read. Grammarly's algorithms flag potential issues in the text and make context-specific suggestions to help with grammar, spelling and usage, wordiness, style, punctuation, and even tone of voice.</a:t>
            </a:r>
            <a:endParaRPr sz="1600">
              <a:solidFill>
                <a:schemeClr val="dk1"/>
              </a:solidFill>
            </a:endParaRPr>
          </a:p>
        </p:txBody>
      </p:sp>
      <p:sp>
        <p:nvSpPr>
          <p:cNvPr id="160" name="Google Shape;160;p25"/>
          <p:cNvSpPr/>
          <p:nvPr/>
        </p:nvSpPr>
        <p:spPr>
          <a:xfrm>
            <a:off x="4526200" y="3945000"/>
            <a:ext cx="743700" cy="743700"/>
          </a:xfrm>
          <a:prstGeom prst="ellipse">
            <a:avLst/>
          </a:prstGeom>
          <a:noFill/>
          <a:ln w="19050" cap="flat" cmpd="sng">
            <a:solidFill>
              <a:srgbClr val="82699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5"/>
          <p:cNvSpPr/>
          <p:nvPr/>
        </p:nvSpPr>
        <p:spPr>
          <a:xfrm>
            <a:off x="9646525" y="5322350"/>
            <a:ext cx="743700" cy="743700"/>
          </a:xfrm>
          <a:prstGeom prst="ellipse">
            <a:avLst/>
          </a:prstGeom>
          <a:noFill/>
          <a:ln w="19050" cap="flat" cmpd="sng">
            <a:solidFill>
              <a:srgbClr val="82699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2" name="Google Shape;162;p25"/>
          <p:cNvPicPr preferRelativeResize="0"/>
          <p:nvPr/>
        </p:nvPicPr>
        <p:blipFill>
          <a:blip r:embed="rId6">
            <a:alphaModFix/>
          </a:blip>
          <a:stretch>
            <a:fillRect/>
          </a:stretch>
        </p:blipFill>
        <p:spPr>
          <a:xfrm>
            <a:off x="945050" y="5142650"/>
            <a:ext cx="1239985" cy="9234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graphicFrame>
        <p:nvGraphicFramePr>
          <p:cNvPr id="167" name="Google Shape;167;p26"/>
          <p:cNvGraphicFramePr/>
          <p:nvPr/>
        </p:nvGraphicFramePr>
        <p:xfrm>
          <a:off x="571895" y="1152730"/>
          <a:ext cx="9547600" cy="6346080"/>
        </p:xfrm>
        <a:graphic>
          <a:graphicData uri="http://schemas.openxmlformats.org/drawingml/2006/table">
            <a:tbl>
              <a:tblPr firstRow="1" bandRow="1">
                <a:noFill/>
              </a:tblPr>
              <a:tblGrid>
                <a:gridCol w="2028525">
                  <a:extLst>
                    <a:ext uri="{9D8B030D-6E8A-4147-A177-3AD203B41FA5}">
                      <a16:colId xmlns:a16="http://schemas.microsoft.com/office/drawing/2014/main" val="20000"/>
                    </a:ext>
                  </a:extLst>
                </a:gridCol>
                <a:gridCol w="7519075">
                  <a:extLst>
                    <a:ext uri="{9D8B030D-6E8A-4147-A177-3AD203B41FA5}">
                      <a16:colId xmlns:a16="http://schemas.microsoft.com/office/drawing/2014/main" val="20001"/>
                    </a:ext>
                  </a:extLst>
                </a:gridCol>
              </a:tblGrid>
              <a:tr h="290250">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latin typeface="Arial"/>
                          <a:ea typeface="Arial"/>
                          <a:cs typeface="Arial"/>
                          <a:sym typeface="Arial"/>
                        </a:rPr>
                        <a:t>Pipeline</a:t>
                      </a:r>
                      <a:endParaRPr sz="1600" u="none" strike="noStrike" cap="none"/>
                    </a:p>
                  </a:txBody>
                  <a:tcPr marL="106925" marR="106925" marT="50425" marB="50425">
                    <a:solidFill>
                      <a:srgbClr val="262626"/>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latin typeface="Arial"/>
                          <a:ea typeface="Arial"/>
                          <a:cs typeface="Arial"/>
                          <a:sym typeface="Arial"/>
                        </a:rPr>
                        <a:t>Description</a:t>
                      </a:r>
                      <a:endParaRPr sz="1600" u="none" strike="noStrike" cap="none"/>
                    </a:p>
                  </a:txBody>
                  <a:tcPr marL="106925" marR="106925" marT="50425" marB="50425">
                    <a:solidFill>
                      <a:srgbClr val="262626"/>
                    </a:solidFill>
                  </a:tcPr>
                </a:tc>
                <a:extLst>
                  <a:ext uri="{0D108BD9-81ED-4DB2-BD59-A6C34878D82A}">
                    <a16:rowId xmlns:a16="http://schemas.microsoft.com/office/drawing/2014/main" val="10000"/>
                  </a:ext>
                </a:extLst>
              </a:tr>
              <a:tr h="453000">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latin typeface="Arial"/>
                          <a:ea typeface="Arial"/>
                          <a:cs typeface="Arial"/>
                          <a:sym typeface="Arial"/>
                        </a:rPr>
                        <a:t>New Issues</a:t>
                      </a:r>
                      <a:endParaRPr sz="1600" b="1" u="none" strike="noStrike" cap="none"/>
                    </a:p>
                  </a:txBody>
                  <a:tcPr marL="106925" marR="106925" marT="50425" marB="50425">
                    <a:solidFill>
                      <a:schemeClr val="lt1"/>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latin typeface="Arial"/>
                          <a:ea typeface="Arial"/>
                          <a:cs typeface="Arial"/>
                          <a:sym typeface="Arial"/>
                        </a:rPr>
                        <a:t>A new incoming issue that has not yet been triaged.  Anyone can raise these.  Only the Development Manager or Product Owner can triage and move onto another pipeline.  See </a:t>
                      </a:r>
                      <a:r>
                        <a:rPr lang="en-US" sz="1200" u="sng" strike="noStrike" cap="none">
                          <a:solidFill>
                            <a:schemeClr val="hlink"/>
                          </a:solidFill>
                          <a:latin typeface="Arial"/>
                          <a:ea typeface="Arial"/>
                          <a:cs typeface="Arial"/>
                          <a:sym typeface="Arial"/>
                          <a:hlinkClick r:id="rId3" action="ppaction://hlinksldjump"/>
                        </a:rPr>
                        <a:t>Triage</a:t>
                      </a:r>
                      <a:r>
                        <a:rPr lang="en-US" sz="1200" u="none" strike="noStrike" cap="none">
                          <a:latin typeface="Arial"/>
                          <a:ea typeface="Arial"/>
                          <a:cs typeface="Arial"/>
                          <a:sym typeface="Arial"/>
                        </a:rPr>
                        <a:t> process.</a:t>
                      </a:r>
                      <a:endParaRPr sz="1600" u="none" strike="noStrike" cap="none"/>
                    </a:p>
                  </a:txBody>
                  <a:tcPr marL="106925" marR="106925" marT="50425" marB="50425">
                    <a:solidFill>
                      <a:schemeClr val="lt1"/>
                    </a:solidFill>
                  </a:tcPr>
                </a:tc>
                <a:extLst>
                  <a:ext uri="{0D108BD9-81ED-4DB2-BD59-A6C34878D82A}">
                    <a16:rowId xmlns:a16="http://schemas.microsoft.com/office/drawing/2014/main" val="10001"/>
                  </a:ext>
                </a:extLst>
              </a:tr>
              <a:tr h="275450">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latin typeface="Arial"/>
                          <a:ea typeface="Arial"/>
                          <a:cs typeface="Arial"/>
                          <a:sym typeface="Arial"/>
                        </a:rPr>
                        <a:t>Icebox</a:t>
                      </a:r>
                      <a:endParaRPr sz="1600" b="1" u="none" strike="noStrike" cap="none"/>
                    </a:p>
                  </a:txBody>
                  <a:tcPr marL="106925" marR="106925" marT="50425" marB="50425">
                    <a:solidFill>
                      <a:srgbClr val="E9E9E9"/>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latin typeface="Arial"/>
                          <a:ea typeface="Arial"/>
                          <a:cs typeface="Arial"/>
                          <a:sym typeface="Arial"/>
                        </a:rPr>
                        <a:t>No current plans to build this story and it’s on hold until further notice.</a:t>
                      </a:r>
                      <a:endParaRPr sz="1600" u="none" strike="noStrike" cap="none"/>
                    </a:p>
                  </a:txBody>
                  <a:tcPr marL="106925" marR="106925" marT="50425" marB="50425">
                    <a:solidFill>
                      <a:srgbClr val="E9E9E9"/>
                    </a:solidFill>
                  </a:tcPr>
                </a:tc>
                <a:extLst>
                  <a:ext uri="{0D108BD9-81ED-4DB2-BD59-A6C34878D82A}">
                    <a16:rowId xmlns:a16="http://schemas.microsoft.com/office/drawing/2014/main" val="10002"/>
                  </a:ext>
                </a:extLst>
              </a:tr>
              <a:tr h="630550">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latin typeface="Arial"/>
                          <a:ea typeface="Arial"/>
                          <a:cs typeface="Arial"/>
                          <a:sym typeface="Arial"/>
                        </a:rPr>
                        <a:t>Backlog</a:t>
                      </a:r>
                      <a:endParaRPr sz="1600" b="1" u="none" strike="noStrike" cap="none"/>
                    </a:p>
                  </a:txBody>
                  <a:tcPr marL="106925" marR="106925" marT="50425" marB="50425">
                    <a:solidFill>
                      <a:schemeClr val="lt1"/>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latin typeface="Arial"/>
                          <a:ea typeface="Arial"/>
                          <a:cs typeface="Arial"/>
                          <a:sym typeface="Arial"/>
                        </a:rPr>
                        <a:t>A prioritized list of development stories, with the most important at the top. All backlog stories should be assigned a milestone.  In general, avoid adding an assignee to backlog stories because it slows completion of that story when they’re unavailable (eg, on vacation or tied up).</a:t>
                      </a:r>
                      <a:endParaRPr sz="1600" u="none" strike="noStrike" cap="none"/>
                    </a:p>
                  </a:txBody>
                  <a:tcPr marL="106925" marR="106925" marT="50425" marB="50425">
                    <a:solidFill>
                      <a:schemeClr val="lt1"/>
                    </a:solidFill>
                  </a:tcPr>
                </a:tc>
                <a:extLst>
                  <a:ext uri="{0D108BD9-81ED-4DB2-BD59-A6C34878D82A}">
                    <a16:rowId xmlns:a16="http://schemas.microsoft.com/office/drawing/2014/main" val="10003"/>
                  </a:ext>
                </a:extLst>
              </a:tr>
              <a:tr h="630550">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latin typeface="Arial"/>
                          <a:ea typeface="Arial"/>
                          <a:cs typeface="Arial"/>
                          <a:sym typeface="Arial"/>
                        </a:rPr>
                        <a:t>In Progress</a:t>
                      </a:r>
                      <a:endParaRPr sz="1600" b="1" u="none" strike="noStrike" cap="none"/>
                    </a:p>
                  </a:txBody>
                  <a:tcPr marL="106925" marR="106925" marT="50425" marB="50425">
                    <a:solidFill>
                      <a:srgbClr val="E9E9E9"/>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latin typeface="Arial"/>
                          <a:ea typeface="Arial"/>
                          <a:cs typeface="Arial"/>
                          <a:sym typeface="Arial"/>
                        </a:rPr>
                        <a:t>This story is actively being built by a developer.  Developers can self-assign stories at the top of the backlog and move to in progress, or these can be assigned by the Development Manager when a developer becomes available.</a:t>
                      </a:r>
                      <a:endParaRPr sz="1600" u="none" strike="noStrike" cap="none"/>
                    </a:p>
                  </a:txBody>
                  <a:tcPr marL="106925" marR="106925" marT="50425" marB="50425">
                    <a:solidFill>
                      <a:srgbClr val="E9E9E9"/>
                    </a:solidFill>
                  </a:tcPr>
                </a:tc>
                <a:extLst>
                  <a:ext uri="{0D108BD9-81ED-4DB2-BD59-A6C34878D82A}">
                    <a16:rowId xmlns:a16="http://schemas.microsoft.com/office/drawing/2014/main" val="10004"/>
                  </a:ext>
                </a:extLst>
              </a:tr>
              <a:tr h="630550">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latin typeface="Arial"/>
                          <a:ea typeface="Arial"/>
                          <a:cs typeface="Arial"/>
                          <a:sym typeface="Arial"/>
                        </a:rPr>
                        <a:t>Waiting 3</a:t>
                      </a:r>
                      <a:r>
                        <a:rPr lang="en-US" sz="1200" b="1" u="none" strike="noStrike" cap="none" baseline="30000">
                          <a:latin typeface="Arial"/>
                          <a:ea typeface="Arial"/>
                          <a:cs typeface="Arial"/>
                          <a:sym typeface="Arial"/>
                        </a:rPr>
                        <a:t>rd</a:t>
                      </a:r>
                      <a:r>
                        <a:rPr lang="en-US" sz="1200" b="1" u="none" strike="noStrike" cap="none">
                          <a:latin typeface="Arial"/>
                          <a:ea typeface="Arial"/>
                          <a:cs typeface="Arial"/>
                          <a:sym typeface="Arial"/>
                        </a:rPr>
                        <a:t> Party</a:t>
                      </a:r>
                      <a:endParaRPr sz="1600" b="1" u="none" strike="noStrike" cap="none"/>
                    </a:p>
                  </a:txBody>
                  <a:tcPr marL="106925" marR="106925" marT="50425" marB="50425">
                    <a:solidFill>
                      <a:schemeClr val="lt1"/>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latin typeface="Arial"/>
                          <a:ea typeface="Arial"/>
                          <a:cs typeface="Arial"/>
                          <a:sym typeface="Arial"/>
                        </a:rPr>
                        <a:t>The story is dependent on work outside the control of Applaud, such as a customer, vendor or open-source contributor.  Use this pipeline as a last resort and always seek alternatives because this pipeline typically halts progress for prolonged periods of time.</a:t>
                      </a:r>
                      <a:endParaRPr sz="1600" u="none" strike="noStrike" cap="none"/>
                    </a:p>
                  </a:txBody>
                  <a:tcPr marL="106925" marR="106925" marT="50425" marB="50425">
                    <a:solidFill>
                      <a:schemeClr val="lt1"/>
                    </a:solidFill>
                  </a:tcPr>
                </a:tc>
                <a:extLst>
                  <a:ext uri="{0D108BD9-81ED-4DB2-BD59-A6C34878D82A}">
                    <a16:rowId xmlns:a16="http://schemas.microsoft.com/office/drawing/2014/main" val="10005"/>
                  </a:ext>
                </a:extLst>
              </a:tr>
              <a:tr h="630550">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latin typeface="Arial"/>
                          <a:ea typeface="Arial"/>
                          <a:cs typeface="Arial"/>
                          <a:sym typeface="Arial"/>
                        </a:rPr>
                        <a:t>Built but Dependencies</a:t>
                      </a:r>
                      <a:endParaRPr sz="1600" b="1" u="none" strike="noStrike" cap="none"/>
                    </a:p>
                  </a:txBody>
                  <a:tcPr marL="106925" marR="106925" marT="50425" marB="50425">
                    <a:solidFill>
                      <a:srgbClr val="E9E9E9"/>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latin typeface="Arial"/>
                          <a:ea typeface="Arial"/>
                          <a:cs typeface="Arial"/>
                          <a:sym typeface="Arial"/>
                        </a:rPr>
                        <a:t>The story is dependent on another Applaud repository.  The assignee is still responsible for the timely completion of this story, so active collaboration with the dependency owner </a:t>
                      </a:r>
                      <a:r>
                        <a:rPr lang="en-US" sz="1200">
                          <a:latin typeface="Arial"/>
                          <a:ea typeface="Arial"/>
                          <a:cs typeface="Arial"/>
                          <a:sym typeface="Arial"/>
                        </a:rPr>
                        <a:t>is required to</a:t>
                      </a:r>
                      <a:r>
                        <a:rPr lang="en-US" sz="1200" u="none" strike="noStrike" cap="none">
                          <a:latin typeface="Arial"/>
                          <a:ea typeface="Arial"/>
                          <a:cs typeface="Arial"/>
                          <a:sym typeface="Arial"/>
                        </a:rPr>
                        <a:t> ensure </a:t>
                      </a:r>
                      <a:r>
                        <a:rPr lang="en-US" sz="1200">
                          <a:latin typeface="Arial"/>
                          <a:ea typeface="Arial"/>
                          <a:cs typeface="Arial"/>
                          <a:sym typeface="Arial"/>
                        </a:rPr>
                        <a:t>aligned delivery</a:t>
                      </a:r>
                      <a:r>
                        <a:rPr lang="en-US" sz="1200" u="none" strike="noStrike" cap="none">
                          <a:latin typeface="Arial"/>
                          <a:ea typeface="Arial"/>
                          <a:cs typeface="Arial"/>
                          <a:sym typeface="Arial"/>
                        </a:rPr>
                        <a:t> of both stories.</a:t>
                      </a:r>
                      <a:endParaRPr sz="1600" u="none" strike="noStrike" cap="none"/>
                    </a:p>
                  </a:txBody>
                  <a:tcPr marL="106925" marR="106925" marT="50425" marB="50425">
                    <a:solidFill>
                      <a:srgbClr val="E9E9E9"/>
                    </a:solidFill>
                  </a:tcPr>
                </a:tc>
                <a:extLst>
                  <a:ext uri="{0D108BD9-81ED-4DB2-BD59-A6C34878D82A}">
                    <a16:rowId xmlns:a16="http://schemas.microsoft.com/office/drawing/2014/main" val="10006"/>
                  </a:ext>
                </a:extLst>
              </a:tr>
              <a:tr h="630550">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latin typeface="Arial"/>
                          <a:ea typeface="Arial"/>
                          <a:cs typeface="Arial"/>
                          <a:sym typeface="Arial"/>
                        </a:rPr>
                        <a:t>Pending Release to Test</a:t>
                      </a:r>
                      <a:endParaRPr sz="1600" b="1" u="none" strike="noStrike" cap="none"/>
                    </a:p>
                  </a:txBody>
                  <a:tcPr marL="106925" marR="106925" marT="50425" marB="50425">
                    <a:solidFill>
                      <a:schemeClr val="lt1"/>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latin typeface="Arial"/>
                          <a:ea typeface="Arial"/>
                          <a:cs typeface="Arial"/>
                          <a:sym typeface="Arial"/>
                        </a:rPr>
                        <a:t>The story is coded, checked in and waiting to be applied to a test system. This is a temporary pipeline and stories should move to Design Approval after the next nightly build is applied.  During end-of-release code freeze, stories may sit here for multiple days. </a:t>
                      </a:r>
                      <a:r>
                        <a:rPr lang="en-US" sz="1200" b="0" i="0" u="none" strike="noStrike" cap="none">
                          <a:solidFill>
                            <a:srgbClr val="000000"/>
                          </a:solidFill>
                          <a:latin typeface="Arial"/>
                          <a:ea typeface="Arial"/>
                          <a:cs typeface="Arial"/>
                          <a:sym typeface="Arial"/>
                        </a:rPr>
                        <a:t>Not used in all boards.</a:t>
                      </a:r>
                      <a:endParaRPr sz="1200" u="none" strike="noStrike" cap="none">
                        <a:latin typeface="Arial"/>
                        <a:ea typeface="Arial"/>
                        <a:cs typeface="Arial"/>
                        <a:sym typeface="Arial"/>
                      </a:endParaRPr>
                    </a:p>
                  </a:txBody>
                  <a:tcPr marL="106925" marR="106925" marT="50425" marB="50425">
                    <a:solidFill>
                      <a:schemeClr val="lt1"/>
                    </a:solidFill>
                  </a:tcPr>
                </a:tc>
                <a:extLst>
                  <a:ext uri="{0D108BD9-81ED-4DB2-BD59-A6C34878D82A}">
                    <a16:rowId xmlns:a16="http://schemas.microsoft.com/office/drawing/2014/main" val="10007"/>
                  </a:ext>
                </a:extLst>
              </a:tr>
              <a:tr h="630550">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latin typeface="Arial"/>
                          <a:ea typeface="Arial"/>
                          <a:cs typeface="Arial"/>
                          <a:sym typeface="Arial"/>
                        </a:rPr>
                        <a:t>Design Approval</a:t>
                      </a:r>
                      <a:endParaRPr sz="1600" b="1" u="none" strike="noStrike" cap="none"/>
                    </a:p>
                  </a:txBody>
                  <a:tcPr marL="106925" marR="106925" marT="50425" marB="50425">
                    <a:solidFill>
                      <a:srgbClr val="E9E9E9"/>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latin typeface="Arial"/>
                          <a:ea typeface="Arial"/>
                          <a:cs typeface="Arial"/>
                          <a:sym typeface="Arial"/>
                        </a:rPr>
                        <a:t>The story is coded, checked in and on a test system waiting for design and product owner approval.  The functionality, configuration options, on-screen text, messages, language, styling and end-user experience will be considered. </a:t>
                      </a:r>
                      <a:endParaRPr sz="1600" u="none" strike="noStrike" cap="none"/>
                    </a:p>
                  </a:txBody>
                  <a:tcPr marL="106925" marR="106925" marT="50425" marB="50425">
                    <a:solidFill>
                      <a:srgbClr val="E9E9E9"/>
                    </a:solidFill>
                  </a:tcPr>
                </a:tc>
                <a:extLst>
                  <a:ext uri="{0D108BD9-81ED-4DB2-BD59-A6C34878D82A}">
                    <a16:rowId xmlns:a16="http://schemas.microsoft.com/office/drawing/2014/main" val="10008"/>
                  </a:ext>
                </a:extLst>
              </a:tr>
              <a:tr h="453000">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latin typeface="Arial"/>
                          <a:ea typeface="Arial"/>
                          <a:cs typeface="Arial"/>
                          <a:sym typeface="Arial"/>
                        </a:rPr>
                        <a:t>QA</a:t>
                      </a:r>
                      <a:endParaRPr sz="1600" b="1" u="none" strike="noStrike" cap="none"/>
                    </a:p>
                  </a:txBody>
                  <a:tcPr marL="106925" marR="106925" marT="50425" marB="50425">
                    <a:solidFill>
                      <a:schemeClr val="lt1"/>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latin typeface="Arial"/>
                          <a:ea typeface="Arial"/>
                          <a:cs typeface="Arial"/>
                          <a:sym typeface="Arial"/>
                        </a:rPr>
                        <a:t>The story is waiting QA </a:t>
                      </a:r>
                      <a:r>
                        <a:rPr lang="en-US" sz="1200">
                          <a:latin typeface="Arial"/>
                          <a:ea typeface="Arial"/>
                          <a:cs typeface="Arial"/>
                          <a:sym typeface="Arial"/>
                        </a:rPr>
                        <a:t>validation</a:t>
                      </a:r>
                      <a:r>
                        <a:rPr lang="en-US" sz="1200" u="none" strike="noStrike" cap="none">
                          <a:latin typeface="Arial"/>
                          <a:ea typeface="Arial"/>
                          <a:cs typeface="Arial"/>
                          <a:sym typeface="Arial"/>
                        </a:rPr>
                        <a:t> by a QA engineer. Once QA’d they will move to either Pending Release to Prod or Closed.  If it fails QA, it moves back to In Progress.</a:t>
                      </a:r>
                      <a:endParaRPr sz="1600" u="none" strike="noStrike" cap="none"/>
                    </a:p>
                  </a:txBody>
                  <a:tcPr marL="106925" marR="106925" marT="50425" marB="50425">
                    <a:solidFill>
                      <a:schemeClr val="lt1"/>
                    </a:solidFill>
                  </a:tcPr>
                </a:tc>
                <a:extLst>
                  <a:ext uri="{0D108BD9-81ED-4DB2-BD59-A6C34878D82A}">
                    <a16:rowId xmlns:a16="http://schemas.microsoft.com/office/drawing/2014/main" val="10009"/>
                  </a:ext>
                </a:extLst>
              </a:tr>
              <a:tr h="453000">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latin typeface="Arial"/>
                          <a:ea typeface="Arial"/>
                          <a:cs typeface="Arial"/>
                          <a:sym typeface="Arial"/>
                        </a:rPr>
                        <a:t>Pending Release to Prod</a:t>
                      </a:r>
                      <a:endParaRPr sz="1600" b="1" u="none" strike="noStrike" cap="none"/>
                    </a:p>
                  </a:txBody>
                  <a:tcPr marL="106925" marR="106925" marT="50425" marB="50425">
                    <a:solidFill>
                      <a:srgbClr val="E9E9E9"/>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latin typeface="Arial"/>
                          <a:ea typeface="Arial"/>
                          <a:cs typeface="Arial"/>
                          <a:sym typeface="Arial"/>
                        </a:rPr>
                        <a:t>The story has been QA’d and is waiting application onto production at the end of the milestone.  After milestone sign-off, the release team will complete production deployment and move stories onto Closed.</a:t>
                      </a:r>
                      <a:endParaRPr sz="1600" u="none" strike="noStrike" cap="none"/>
                    </a:p>
                  </a:txBody>
                  <a:tcPr marL="106925" marR="106925" marT="50425" marB="50425">
                    <a:solidFill>
                      <a:srgbClr val="E9E9E9"/>
                    </a:solidFill>
                  </a:tcPr>
                </a:tc>
                <a:extLst>
                  <a:ext uri="{0D108BD9-81ED-4DB2-BD59-A6C34878D82A}">
                    <a16:rowId xmlns:a16="http://schemas.microsoft.com/office/drawing/2014/main" val="10010"/>
                  </a:ext>
                </a:extLst>
              </a:tr>
              <a:tr h="453000">
                <a:tc>
                  <a:txBody>
                    <a:bodyPr/>
                    <a:lstStyle/>
                    <a:p>
                      <a:pPr marL="0" marR="0" lvl="0" indent="0" algn="l" rtl="0">
                        <a:lnSpc>
                          <a:spcPct val="100000"/>
                        </a:lnSpc>
                        <a:spcBef>
                          <a:spcPts val="0"/>
                        </a:spcBef>
                        <a:spcAft>
                          <a:spcPts val="0"/>
                        </a:spcAft>
                        <a:buClr>
                          <a:srgbClr val="000000"/>
                        </a:buClr>
                        <a:buSzPts val="1300"/>
                        <a:buFont typeface="Arial"/>
                        <a:buNone/>
                      </a:pPr>
                      <a:r>
                        <a:rPr lang="en-US" sz="1200" b="1" u="none" strike="noStrike" cap="none">
                          <a:latin typeface="Arial"/>
                          <a:ea typeface="Arial"/>
                          <a:cs typeface="Arial"/>
                          <a:sym typeface="Arial"/>
                        </a:rPr>
                        <a:t>Closed</a:t>
                      </a:r>
                      <a:endParaRPr sz="1200" b="1" u="none" strike="noStrike" cap="none"/>
                    </a:p>
                  </a:txBody>
                  <a:tcPr marL="106925" marR="106925" marT="50425" marB="50425">
                    <a:solidFill>
                      <a:schemeClr val="lt1"/>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200" u="none" strike="noStrike" cap="none">
                          <a:latin typeface="Arial"/>
                          <a:ea typeface="Arial"/>
                          <a:cs typeface="Arial"/>
                          <a:sym typeface="Arial"/>
                        </a:rPr>
                        <a:t>The story is QA complete and, where applicable, applied onto production.  A closed story </a:t>
                      </a:r>
                      <a:r>
                        <a:rPr lang="en-US" sz="1200">
                          <a:latin typeface="Arial"/>
                          <a:ea typeface="Arial"/>
                          <a:cs typeface="Arial"/>
                          <a:sym typeface="Arial"/>
                        </a:rPr>
                        <a:t>should</a:t>
                      </a:r>
                      <a:r>
                        <a:rPr lang="en-US" sz="1200" u="none" strike="noStrike" cap="none">
                          <a:latin typeface="Arial"/>
                          <a:ea typeface="Arial"/>
                          <a:cs typeface="Arial"/>
                          <a:sym typeface="Arial"/>
                        </a:rPr>
                        <a:t> never be re-opened.</a:t>
                      </a:r>
                      <a:endParaRPr sz="1200" u="none" strike="noStrike" cap="none"/>
                    </a:p>
                  </a:txBody>
                  <a:tcPr marL="106925" marR="106925" marT="50425" marB="50425">
                    <a:solidFill>
                      <a:schemeClr val="lt1"/>
                    </a:solidFill>
                  </a:tcPr>
                </a:tc>
                <a:extLst>
                  <a:ext uri="{0D108BD9-81ED-4DB2-BD59-A6C34878D82A}">
                    <a16:rowId xmlns:a16="http://schemas.microsoft.com/office/drawing/2014/main" val="10011"/>
                  </a:ext>
                </a:extLst>
              </a:tr>
            </a:tbl>
          </a:graphicData>
        </a:graphic>
      </p:graphicFrame>
      <p:sp>
        <p:nvSpPr>
          <p:cNvPr id="168" name="Google Shape;168;p26"/>
          <p:cNvSpPr txBox="1"/>
          <p:nvPr/>
        </p:nvSpPr>
        <p:spPr>
          <a:xfrm>
            <a:off x="447419" y="399309"/>
            <a:ext cx="7928700" cy="568500"/>
          </a:xfrm>
          <a:prstGeom prst="rect">
            <a:avLst/>
          </a:prstGeom>
          <a:noFill/>
          <a:ln>
            <a:noFill/>
          </a:ln>
        </p:spPr>
        <p:txBody>
          <a:bodyPr spcFirstLastPara="1" wrap="square" lIns="116050" tIns="58025" rIns="116050" bIns="58025" anchor="t" anchorCtr="0">
            <a:noAutofit/>
          </a:bodyPr>
          <a:lstStyle/>
          <a:p>
            <a:pPr marL="0" marR="0" lvl="0" indent="0" algn="l" rtl="0">
              <a:lnSpc>
                <a:spcPct val="90000"/>
              </a:lnSpc>
              <a:spcBef>
                <a:spcPts val="0"/>
              </a:spcBef>
              <a:spcAft>
                <a:spcPts val="0"/>
              </a:spcAft>
              <a:buClr>
                <a:srgbClr val="3F3E3F"/>
              </a:buClr>
              <a:buSzPts val="4100"/>
              <a:buFont typeface="Barlow Condensed SemiBold"/>
              <a:buNone/>
            </a:pPr>
            <a:r>
              <a:rPr lang="en-US" sz="4100">
                <a:solidFill>
                  <a:srgbClr val="3F3E3F"/>
                </a:solidFill>
                <a:latin typeface="Barlow Condensed SemiBold"/>
                <a:ea typeface="Barlow Condensed SemiBold"/>
                <a:cs typeface="Barlow Condensed SemiBold"/>
                <a:sym typeface="Barlow Condensed SemiBold"/>
              </a:rPr>
              <a:t>PIPELINES OVERVIEW</a:t>
            </a:r>
            <a:endParaRPr sz="1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7"/>
                                        </p:tgtEl>
                                        <p:attrNameLst>
                                          <p:attrName>style.visibility</p:attrName>
                                        </p:attrNameLst>
                                      </p:cBhvr>
                                      <p:to>
                                        <p:strVal val="visible"/>
                                      </p:to>
                                    </p:set>
                                    <p:animEffect transition="in" filter="fade">
                                      <p:cBhvr>
                                        <p:cTn id="7" dur="1000"/>
                                        <p:tgtEl>
                                          <p:spTgt spid="1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7"/>
          <p:cNvSpPr txBox="1"/>
          <p:nvPr/>
        </p:nvSpPr>
        <p:spPr>
          <a:xfrm>
            <a:off x="1832334" y="2154026"/>
            <a:ext cx="341400" cy="215400"/>
          </a:xfrm>
          <a:prstGeom prst="rect">
            <a:avLst/>
          </a:prstGeom>
          <a:solidFill>
            <a:schemeClr val="dk1">
              <a:alpha val="78431"/>
            </a:schemeClr>
          </a:solidFill>
          <a:ln w="9525" cap="flat" cmpd="sng">
            <a:solidFill>
              <a:srgbClr val="BFBFBF"/>
            </a:solidFill>
            <a:prstDash val="solid"/>
            <a:round/>
            <a:headEnd type="none" w="sm" len="sm"/>
            <a:tailEnd type="none" w="sm" len="sm"/>
          </a:ln>
        </p:spPr>
        <p:txBody>
          <a:bodyPr spcFirstLastPara="1" wrap="square" lIns="0" tIns="0" rIns="0" bIns="0" anchor="t" anchorCtr="0">
            <a:spAutoFit/>
          </a:bodyPr>
          <a:lstStyle/>
          <a:p>
            <a:pPr marL="0" marR="0" lvl="0" indent="0" algn="ctr" rtl="0">
              <a:lnSpc>
                <a:spcPct val="100000"/>
              </a:lnSpc>
              <a:spcBef>
                <a:spcPts val="0"/>
              </a:spcBef>
              <a:spcAft>
                <a:spcPts val="0"/>
              </a:spcAft>
              <a:buClr>
                <a:schemeClr val="lt1"/>
              </a:buClr>
              <a:buSzPts val="1400"/>
              <a:buFont typeface="Arial"/>
              <a:buNone/>
            </a:pPr>
            <a:r>
              <a:rPr lang="en-US" sz="1400" b="0" i="0" u="none" strike="noStrike" cap="none">
                <a:solidFill>
                  <a:schemeClr val="lt1"/>
                </a:solidFill>
                <a:latin typeface="Arial"/>
                <a:ea typeface="Arial"/>
                <a:cs typeface="Arial"/>
                <a:sym typeface="Arial"/>
              </a:rPr>
              <a:t>DM</a:t>
            </a:r>
            <a:endParaRPr sz="1800" b="0" i="0" u="none" strike="noStrike" cap="none">
              <a:solidFill>
                <a:srgbClr val="000000"/>
              </a:solidFill>
              <a:latin typeface="Arial"/>
              <a:ea typeface="Arial"/>
              <a:cs typeface="Arial"/>
              <a:sym typeface="Arial"/>
            </a:endParaRPr>
          </a:p>
        </p:txBody>
      </p:sp>
      <p:sp>
        <p:nvSpPr>
          <p:cNvPr id="174" name="Google Shape;174;p27"/>
          <p:cNvSpPr txBox="1"/>
          <p:nvPr/>
        </p:nvSpPr>
        <p:spPr>
          <a:xfrm>
            <a:off x="1832334" y="3059146"/>
            <a:ext cx="341400" cy="215400"/>
          </a:xfrm>
          <a:prstGeom prst="rect">
            <a:avLst/>
          </a:prstGeom>
          <a:solidFill>
            <a:srgbClr val="C00000">
              <a:alpha val="78431"/>
            </a:srgbClr>
          </a:solidFill>
          <a:ln w="9525" cap="flat" cmpd="sng">
            <a:solidFill>
              <a:srgbClr val="BFBFBF"/>
            </a:solidFill>
            <a:prstDash val="solid"/>
            <a:round/>
            <a:headEnd type="none" w="sm" len="sm"/>
            <a:tailEnd type="none" w="sm" len="sm"/>
          </a:ln>
        </p:spPr>
        <p:txBody>
          <a:bodyPr spcFirstLastPara="1" wrap="square" lIns="0" tIns="0" rIns="0" bIns="0" anchor="t" anchorCtr="0">
            <a:spAutoFit/>
          </a:bodyPr>
          <a:lstStyle/>
          <a:p>
            <a:pPr marL="0" marR="0" lvl="0" indent="0" algn="ctr" rtl="0">
              <a:lnSpc>
                <a:spcPct val="100000"/>
              </a:lnSpc>
              <a:spcBef>
                <a:spcPts val="0"/>
              </a:spcBef>
              <a:spcAft>
                <a:spcPts val="0"/>
              </a:spcAft>
              <a:buClr>
                <a:schemeClr val="lt1"/>
              </a:buClr>
              <a:buSzPts val="1400"/>
              <a:buFont typeface="Arial"/>
              <a:buNone/>
            </a:pPr>
            <a:r>
              <a:rPr lang="en-US" sz="1400" b="0" i="0" u="none" strike="noStrike" cap="none">
                <a:solidFill>
                  <a:schemeClr val="lt1"/>
                </a:solidFill>
                <a:latin typeface="Arial"/>
                <a:ea typeface="Arial"/>
                <a:cs typeface="Arial"/>
                <a:sym typeface="Arial"/>
              </a:rPr>
              <a:t>Dev</a:t>
            </a:r>
            <a:endParaRPr sz="1800" b="0" i="0" u="none" strike="noStrike" cap="none">
              <a:solidFill>
                <a:srgbClr val="000000"/>
              </a:solidFill>
              <a:latin typeface="Arial"/>
              <a:ea typeface="Arial"/>
              <a:cs typeface="Arial"/>
              <a:sym typeface="Arial"/>
            </a:endParaRPr>
          </a:p>
        </p:txBody>
      </p:sp>
      <p:sp>
        <p:nvSpPr>
          <p:cNvPr id="175" name="Google Shape;175;p27"/>
          <p:cNvSpPr txBox="1"/>
          <p:nvPr/>
        </p:nvSpPr>
        <p:spPr>
          <a:xfrm>
            <a:off x="1832334" y="3964265"/>
            <a:ext cx="341400" cy="215400"/>
          </a:xfrm>
          <a:prstGeom prst="rect">
            <a:avLst/>
          </a:prstGeom>
          <a:solidFill>
            <a:srgbClr val="C78F38">
              <a:alpha val="78431"/>
            </a:srgbClr>
          </a:solidFill>
          <a:ln w="9525" cap="flat" cmpd="sng">
            <a:solidFill>
              <a:srgbClr val="BFBFBF"/>
            </a:solidFill>
            <a:prstDash val="solid"/>
            <a:round/>
            <a:headEnd type="none" w="sm" len="sm"/>
            <a:tailEnd type="none" w="sm" len="sm"/>
          </a:ln>
        </p:spPr>
        <p:txBody>
          <a:bodyPr spcFirstLastPara="1" wrap="square" lIns="0" tIns="0" rIns="0" bIns="0" anchor="t" anchorCtr="0">
            <a:spAutoFit/>
          </a:bodyPr>
          <a:lstStyle/>
          <a:p>
            <a:pPr marL="0" marR="0" lvl="0" indent="0" algn="ctr" rtl="0">
              <a:lnSpc>
                <a:spcPct val="100000"/>
              </a:lnSpc>
              <a:spcBef>
                <a:spcPts val="0"/>
              </a:spcBef>
              <a:spcAft>
                <a:spcPts val="0"/>
              </a:spcAft>
              <a:buClr>
                <a:schemeClr val="lt1"/>
              </a:buClr>
              <a:buSzPts val="1400"/>
              <a:buFont typeface="Arial"/>
              <a:buNone/>
            </a:pPr>
            <a:r>
              <a:rPr lang="en-US" sz="1400" b="0" i="0" u="none" strike="noStrike" cap="none">
                <a:solidFill>
                  <a:schemeClr val="lt1"/>
                </a:solidFill>
                <a:latin typeface="Arial"/>
                <a:ea typeface="Arial"/>
                <a:cs typeface="Arial"/>
                <a:sym typeface="Arial"/>
              </a:rPr>
              <a:t>PO</a:t>
            </a:r>
            <a:endParaRPr sz="1800" b="0" i="0" u="none" strike="noStrike" cap="none">
              <a:solidFill>
                <a:srgbClr val="000000"/>
              </a:solidFill>
              <a:latin typeface="Arial"/>
              <a:ea typeface="Arial"/>
              <a:cs typeface="Arial"/>
              <a:sym typeface="Arial"/>
            </a:endParaRPr>
          </a:p>
        </p:txBody>
      </p:sp>
      <p:sp>
        <p:nvSpPr>
          <p:cNvPr id="176" name="Google Shape;176;p27"/>
          <p:cNvSpPr txBox="1"/>
          <p:nvPr/>
        </p:nvSpPr>
        <p:spPr>
          <a:xfrm>
            <a:off x="1832334" y="4869385"/>
            <a:ext cx="341400" cy="215400"/>
          </a:xfrm>
          <a:prstGeom prst="rect">
            <a:avLst/>
          </a:prstGeom>
          <a:solidFill>
            <a:srgbClr val="00B050">
              <a:alpha val="78431"/>
            </a:srgbClr>
          </a:solidFill>
          <a:ln w="9525" cap="flat" cmpd="sng">
            <a:solidFill>
              <a:srgbClr val="BFBFBF"/>
            </a:solidFill>
            <a:prstDash val="solid"/>
            <a:round/>
            <a:headEnd type="none" w="sm" len="sm"/>
            <a:tailEnd type="none" w="sm" len="sm"/>
          </a:ln>
        </p:spPr>
        <p:txBody>
          <a:bodyPr spcFirstLastPara="1" wrap="square" lIns="0" tIns="0" rIns="0" bIns="0" anchor="t" anchorCtr="0">
            <a:spAutoFit/>
          </a:bodyPr>
          <a:lstStyle/>
          <a:p>
            <a:pPr marL="0" marR="0" lvl="0" indent="0" algn="ctr" rtl="0">
              <a:lnSpc>
                <a:spcPct val="100000"/>
              </a:lnSpc>
              <a:spcBef>
                <a:spcPts val="0"/>
              </a:spcBef>
              <a:spcAft>
                <a:spcPts val="0"/>
              </a:spcAft>
              <a:buClr>
                <a:schemeClr val="lt1"/>
              </a:buClr>
              <a:buSzPts val="1400"/>
              <a:buFont typeface="Arial"/>
              <a:buNone/>
            </a:pPr>
            <a:r>
              <a:rPr lang="en-US" sz="1400" b="0" i="0" u="none" strike="noStrike" cap="none">
                <a:solidFill>
                  <a:schemeClr val="lt1"/>
                </a:solidFill>
                <a:latin typeface="Arial"/>
                <a:ea typeface="Arial"/>
                <a:cs typeface="Arial"/>
                <a:sym typeface="Arial"/>
              </a:rPr>
              <a:t>QA</a:t>
            </a:r>
            <a:endParaRPr sz="1800" b="0" i="0" u="none" strike="noStrike" cap="none">
              <a:solidFill>
                <a:srgbClr val="000000"/>
              </a:solidFill>
              <a:latin typeface="Arial"/>
              <a:ea typeface="Arial"/>
              <a:cs typeface="Arial"/>
              <a:sym typeface="Arial"/>
            </a:endParaRPr>
          </a:p>
        </p:txBody>
      </p:sp>
      <p:sp>
        <p:nvSpPr>
          <p:cNvPr id="177" name="Google Shape;177;p27"/>
          <p:cNvSpPr txBox="1"/>
          <p:nvPr/>
        </p:nvSpPr>
        <p:spPr>
          <a:xfrm>
            <a:off x="1832334" y="5774506"/>
            <a:ext cx="341400" cy="215400"/>
          </a:xfrm>
          <a:prstGeom prst="rect">
            <a:avLst/>
          </a:prstGeom>
          <a:solidFill>
            <a:schemeClr val="accent1">
              <a:alpha val="78431"/>
            </a:schemeClr>
          </a:solidFill>
          <a:ln w="9525" cap="flat" cmpd="sng">
            <a:solidFill>
              <a:srgbClr val="BFBFBF"/>
            </a:solidFill>
            <a:prstDash val="solid"/>
            <a:round/>
            <a:headEnd type="none" w="sm" len="sm"/>
            <a:tailEnd type="none" w="sm" len="sm"/>
          </a:ln>
        </p:spPr>
        <p:txBody>
          <a:bodyPr spcFirstLastPara="1" wrap="square" lIns="0" tIns="0" rIns="0" bIns="0" anchor="t" anchorCtr="0">
            <a:spAutoFit/>
          </a:bodyPr>
          <a:lstStyle/>
          <a:p>
            <a:pPr marL="0" marR="0" lvl="0" indent="0" algn="ctr" rtl="0">
              <a:lnSpc>
                <a:spcPct val="100000"/>
              </a:lnSpc>
              <a:spcBef>
                <a:spcPts val="0"/>
              </a:spcBef>
              <a:spcAft>
                <a:spcPts val="0"/>
              </a:spcAft>
              <a:buClr>
                <a:schemeClr val="lt1"/>
              </a:buClr>
              <a:buSzPts val="1400"/>
              <a:buFont typeface="Arial"/>
              <a:buNone/>
            </a:pPr>
            <a:r>
              <a:rPr lang="en-US" sz="1400" b="0" i="0" u="none" strike="noStrike" cap="none">
                <a:solidFill>
                  <a:schemeClr val="lt1"/>
                </a:solidFill>
                <a:latin typeface="Arial"/>
                <a:ea typeface="Arial"/>
                <a:cs typeface="Arial"/>
                <a:sym typeface="Arial"/>
              </a:rPr>
              <a:t>RM</a:t>
            </a:r>
            <a:endParaRPr sz="1800" b="0" i="0" u="none" strike="noStrike" cap="none">
              <a:solidFill>
                <a:srgbClr val="000000"/>
              </a:solidFill>
              <a:latin typeface="Arial"/>
              <a:ea typeface="Arial"/>
              <a:cs typeface="Arial"/>
              <a:sym typeface="Arial"/>
            </a:endParaRPr>
          </a:p>
        </p:txBody>
      </p:sp>
      <p:sp>
        <p:nvSpPr>
          <p:cNvPr id="178" name="Google Shape;178;p27"/>
          <p:cNvSpPr txBox="1"/>
          <p:nvPr/>
        </p:nvSpPr>
        <p:spPr>
          <a:xfrm>
            <a:off x="2311359" y="1925010"/>
            <a:ext cx="4858500" cy="655800"/>
          </a:xfrm>
          <a:prstGeom prst="rect">
            <a:avLst/>
          </a:prstGeom>
          <a:noFill/>
          <a:ln>
            <a:noFill/>
          </a:ln>
        </p:spPr>
        <p:txBody>
          <a:bodyPr spcFirstLastPara="1" wrap="square" lIns="116050" tIns="58025" rIns="116050" bIns="58025" anchor="t" anchorCtr="0">
            <a:spAutoFit/>
          </a:bodyPr>
          <a:lstStyle/>
          <a:p>
            <a:pPr marL="0" marR="0" lvl="0" indent="0" algn="l" rtl="0">
              <a:lnSpc>
                <a:spcPct val="100000"/>
              </a:lnSpc>
              <a:spcBef>
                <a:spcPts val="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Development Manager</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7F7F7F"/>
              </a:buClr>
              <a:buSzPts val="1500"/>
              <a:buFont typeface="Arial"/>
              <a:buNone/>
            </a:pPr>
            <a:r>
              <a:rPr lang="en-US" sz="1500" b="0" i="0" u="none" strike="noStrike" cap="none">
                <a:solidFill>
                  <a:srgbClr val="7F7F7F"/>
                </a:solidFill>
                <a:latin typeface="Arial"/>
                <a:ea typeface="Arial"/>
                <a:cs typeface="Arial"/>
                <a:sym typeface="Arial"/>
              </a:rPr>
              <a:t>PO can also act by proxy</a:t>
            </a:r>
            <a:endParaRPr sz="1800" b="0" i="0" u="none" strike="noStrike" cap="none">
              <a:solidFill>
                <a:srgbClr val="000000"/>
              </a:solidFill>
              <a:latin typeface="Arial"/>
              <a:ea typeface="Arial"/>
              <a:cs typeface="Arial"/>
              <a:sym typeface="Arial"/>
            </a:endParaRPr>
          </a:p>
        </p:txBody>
      </p:sp>
      <p:sp>
        <p:nvSpPr>
          <p:cNvPr id="179" name="Google Shape;179;p27"/>
          <p:cNvSpPr txBox="1"/>
          <p:nvPr/>
        </p:nvSpPr>
        <p:spPr>
          <a:xfrm>
            <a:off x="2311359" y="2965843"/>
            <a:ext cx="4858500" cy="425100"/>
          </a:xfrm>
          <a:prstGeom prst="rect">
            <a:avLst/>
          </a:prstGeom>
          <a:noFill/>
          <a:ln>
            <a:noFill/>
          </a:ln>
        </p:spPr>
        <p:txBody>
          <a:bodyPr spcFirstLastPara="1" wrap="square" lIns="116050" tIns="58025" rIns="116050" bIns="58025" anchor="t" anchorCtr="0">
            <a:spAutoFit/>
          </a:bodyPr>
          <a:lstStyle/>
          <a:p>
            <a:pPr marL="0" marR="0" lvl="0" indent="0" algn="l" rtl="0">
              <a:lnSpc>
                <a:spcPct val="100000"/>
              </a:lnSpc>
              <a:spcBef>
                <a:spcPts val="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Developer</a:t>
            </a:r>
            <a:endParaRPr sz="1800" b="0" i="0" u="none" strike="noStrike" cap="none">
              <a:solidFill>
                <a:srgbClr val="000000"/>
              </a:solidFill>
              <a:latin typeface="Arial"/>
              <a:ea typeface="Arial"/>
              <a:cs typeface="Arial"/>
              <a:sym typeface="Arial"/>
            </a:endParaRPr>
          </a:p>
        </p:txBody>
      </p:sp>
      <p:sp>
        <p:nvSpPr>
          <p:cNvPr id="180" name="Google Shape;180;p27"/>
          <p:cNvSpPr txBox="1"/>
          <p:nvPr/>
        </p:nvSpPr>
        <p:spPr>
          <a:xfrm>
            <a:off x="2311358" y="3769178"/>
            <a:ext cx="4858500" cy="886800"/>
          </a:xfrm>
          <a:prstGeom prst="rect">
            <a:avLst/>
          </a:prstGeom>
          <a:noFill/>
          <a:ln>
            <a:noFill/>
          </a:ln>
        </p:spPr>
        <p:txBody>
          <a:bodyPr spcFirstLastPara="1" wrap="square" lIns="116050" tIns="58025" rIns="116050" bIns="58025" anchor="t" anchorCtr="0">
            <a:spAutoFit/>
          </a:bodyPr>
          <a:lstStyle/>
          <a:p>
            <a:pPr marL="0" marR="0" lvl="0" indent="0" algn="l" rtl="0">
              <a:lnSpc>
                <a:spcPct val="100000"/>
              </a:lnSpc>
              <a:spcBef>
                <a:spcPts val="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Product Owner</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7F7F7F"/>
              </a:buClr>
              <a:buSzPts val="1500"/>
              <a:buFont typeface="Arial"/>
              <a:buNone/>
            </a:pPr>
            <a:r>
              <a:rPr lang="en-US" sz="1500">
                <a:solidFill>
                  <a:srgbClr val="7F7F7F"/>
                </a:solidFill>
              </a:rPr>
              <a:t>Member of the</a:t>
            </a:r>
            <a:r>
              <a:rPr lang="en-US" sz="1500" b="0" i="0" u="none" strike="noStrike" cap="none">
                <a:solidFill>
                  <a:srgbClr val="7F7F7F"/>
                </a:solidFill>
                <a:latin typeface="Arial"/>
                <a:ea typeface="Arial"/>
                <a:cs typeface="Arial"/>
                <a:sym typeface="Arial"/>
              </a:rPr>
              <a:t> product </a:t>
            </a:r>
            <a:r>
              <a:rPr lang="en-US" sz="1500">
                <a:solidFill>
                  <a:srgbClr val="7F7F7F"/>
                </a:solidFill>
              </a:rPr>
              <a:t>management team with authority for the story’s functional area</a:t>
            </a:r>
            <a:endParaRPr sz="1800" b="0" i="0" u="none" strike="noStrike" cap="none">
              <a:solidFill>
                <a:srgbClr val="000000"/>
              </a:solidFill>
              <a:latin typeface="Arial"/>
              <a:ea typeface="Arial"/>
              <a:cs typeface="Arial"/>
              <a:sym typeface="Arial"/>
            </a:endParaRPr>
          </a:p>
        </p:txBody>
      </p:sp>
      <p:sp>
        <p:nvSpPr>
          <p:cNvPr id="181" name="Google Shape;181;p27"/>
          <p:cNvSpPr txBox="1"/>
          <p:nvPr/>
        </p:nvSpPr>
        <p:spPr>
          <a:xfrm>
            <a:off x="2311357" y="4776082"/>
            <a:ext cx="4858500" cy="425100"/>
          </a:xfrm>
          <a:prstGeom prst="rect">
            <a:avLst/>
          </a:prstGeom>
          <a:noFill/>
          <a:ln>
            <a:noFill/>
          </a:ln>
        </p:spPr>
        <p:txBody>
          <a:bodyPr spcFirstLastPara="1" wrap="square" lIns="116050" tIns="58025" rIns="116050" bIns="58025" anchor="t" anchorCtr="0">
            <a:spAutoFit/>
          </a:bodyPr>
          <a:lstStyle/>
          <a:p>
            <a:pPr marL="0" marR="0" lvl="0" indent="0" algn="l" rtl="0">
              <a:lnSpc>
                <a:spcPct val="100000"/>
              </a:lnSpc>
              <a:spcBef>
                <a:spcPts val="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Quality Assurance Engineer</a:t>
            </a:r>
            <a:endParaRPr sz="1800" b="0" i="0" u="none" strike="noStrike" cap="none">
              <a:solidFill>
                <a:srgbClr val="000000"/>
              </a:solidFill>
              <a:latin typeface="Arial"/>
              <a:ea typeface="Arial"/>
              <a:cs typeface="Arial"/>
              <a:sym typeface="Arial"/>
            </a:endParaRPr>
          </a:p>
        </p:txBody>
      </p:sp>
      <p:sp>
        <p:nvSpPr>
          <p:cNvPr id="182" name="Google Shape;182;p27"/>
          <p:cNvSpPr txBox="1"/>
          <p:nvPr/>
        </p:nvSpPr>
        <p:spPr>
          <a:xfrm>
            <a:off x="2311356" y="5613346"/>
            <a:ext cx="4858500" cy="886800"/>
          </a:xfrm>
          <a:prstGeom prst="rect">
            <a:avLst/>
          </a:prstGeom>
          <a:noFill/>
          <a:ln>
            <a:noFill/>
          </a:ln>
        </p:spPr>
        <p:txBody>
          <a:bodyPr spcFirstLastPara="1" wrap="square" lIns="116050" tIns="58025" rIns="116050" bIns="58025" anchor="t" anchorCtr="0">
            <a:spAutoFit/>
          </a:bodyPr>
          <a:lstStyle/>
          <a:p>
            <a:pPr marL="0" marR="0" lvl="0" indent="0" algn="l" rtl="0">
              <a:lnSpc>
                <a:spcPct val="100000"/>
              </a:lnSpc>
              <a:spcBef>
                <a:spcPts val="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Release Manager</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7F7F7F"/>
              </a:buClr>
              <a:buSzPts val="1500"/>
              <a:buFont typeface="Arial"/>
              <a:buNone/>
            </a:pPr>
            <a:r>
              <a:rPr lang="en-US" sz="1500" b="0" i="0" u="none" strike="noStrike" cap="none">
                <a:solidFill>
                  <a:srgbClr val="7F7F7F"/>
                </a:solidFill>
                <a:latin typeface="Arial"/>
                <a:ea typeface="Arial"/>
                <a:cs typeface="Arial"/>
                <a:sym typeface="Arial"/>
              </a:rPr>
              <a:t>Individual authorized to perform production deployments</a:t>
            </a:r>
            <a:endParaRPr sz="1800" b="0" i="0" u="none" strike="noStrike" cap="none">
              <a:solidFill>
                <a:srgbClr val="000000"/>
              </a:solidFill>
              <a:latin typeface="Arial"/>
              <a:ea typeface="Arial"/>
              <a:cs typeface="Arial"/>
              <a:sym typeface="Arial"/>
            </a:endParaRPr>
          </a:p>
        </p:txBody>
      </p:sp>
      <p:sp>
        <p:nvSpPr>
          <p:cNvPr id="183" name="Google Shape;183;p27"/>
          <p:cNvSpPr txBox="1"/>
          <p:nvPr/>
        </p:nvSpPr>
        <p:spPr>
          <a:xfrm>
            <a:off x="447419" y="399309"/>
            <a:ext cx="7928700" cy="568500"/>
          </a:xfrm>
          <a:prstGeom prst="rect">
            <a:avLst/>
          </a:prstGeom>
          <a:noFill/>
          <a:ln>
            <a:noFill/>
          </a:ln>
        </p:spPr>
        <p:txBody>
          <a:bodyPr spcFirstLastPara="1" wrap="square" lIns="116050" tIns="58025" rIns="116050" bIns="58025" anchor="t" anchorCtr="0">
            <a:noAutofit/>
          </a:bodyPr>
          <a:lstStyle/>
          <a:p>
            <a:pPr marL="0" marR="0" lvl="0" indent="0" algn="l" rtl="0">
              <a:lnSpc>
                <a:spcPct val="90000"/>
              </a:lnSpc>
              <a:spcBef>
                <a:spcPts val="0"/>
              </a:spcBef>
              <a:spcAft>
                <a:spcPts val="0"/>
              </a:spcAft>
              <a:buClr>
                <a:srgbClr val="3F3E3F"/>
              </a:buClr>
              <a:buSzPts val="4100"/>
              <a:buFont typeface="Barlow Condensed SemiBold"/>
              <a:buNone/>
            </a:pPr>
            <a:r>
              <a:rPr lang="en-US" sz="4100">
                <a:solidFill>
                  <a:srgbClr val="3F3E3F"/>
                </a:solidFill>
                <a:latin typeface="Barlow Condensed SemiBold"/>
                <a:ea typeface="Barlow Condensed SemiBold"/>
                <a:cs typeface="Barlow Condensed SemiBold"/>
                <a:sym typeface="Barlow Condensed SemiBold"/>
              </a:rPr>
              <a:t>ACTORS</a:t>
            </a:r>
            <a:r>
              <a:rPr lang="en-US" sz="4100" b="0" i="0" u="none" strike="noStrike" cap="none">
                <a:solidFill>
                  <a:srgbClr val="3F3E3F"/>
                </a:solidFill>
                <a:latin typeface="Barlow Condensed SemiBold"/>
                <a:ea typeface="Barlow Condensed SemiBold"/>
                <a:cs typeface="Barlow Condensed SemiBold"/>
                <a:sym typeface="Barlow Condensed SemiBold"/>
              </a:rPr>
              <a:t>: </a:t>
            </a:r>
            <a:r>
              <a:rPr lang="en-US" sz="4100">
                <a:solidFill>
                  <a:srgbClr val="826994"/>
                </a:solidFill>
                <a:latin typeface="Barlow Condensed SemiBold"/>
                <a:ea typeface="Barlow Condensed SemiBold"/>
                <a:cs typeface="Barlow Condensed SemiBold"/>
                <a:sym typeface="Barlow Condensed SemiBold"/>
              </a:rPr>
              <a:t>ACTORS</a:t>
            </a:r>
            <a:endParaRPr sz="1800"/>
          </a:p>
        </p:txBody>
      </p:sp>
      <p:sp>
        <p:nvSpPr>
          <p:cNvPr id="184" name="Google Shape;184;p27"/>
          <p:cNvSpPr txBox="1"/>
          <p:nvPr/>
        </p:nvSpPr>
        <p:spPr>
          <a:xfrm>
            <a:off x="447425" y="1113300"/>
            <a:ext cx="81843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rPr>
              <a:t>Teamwork makes the dreamwork! These are the people involved in our development lifecycle</a:t>
            </a:r>
            <a:endParaRPr sz="1200">
              <a:solidFill>
                <a:schemeClr val="dk1"/>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1759</TotalTime>
  <Words>3301</Words>
  <Application>Microsoft Macintosh PowerPoint</Application>
  <PresentationFormat>Custom</PresentationFormat>
  <Paragraphs>518</Paragraphs>
  <Slides>36</Slides>
  <Notes>36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Barlow Condensed Medium</vt:lpstr>
      <vt:lpstr>Barlow Condensed SemiBold</vt:lpstr>
      <vt:lpstr>Arial</vt:lpstr>
      <vt:lpstr>Courier New</vt:lpstr>
      <vt:lpstr>Simple Light</vt:lpstr>
      <vt:lpstr>Managing the Boards  A Reference Guide For Product Management &amp; Engineering Teams</vt:lpstr>
      <vt:lpstr>PowerPoint Presentation</vt:lpstr>
      <vt:lpstr>PowerPoint Presentation</vt:lpstr>
      <vt:lpstr>PowerPoint Presentation</vt:lpstr>
      <vt:lpstr>GETTING STARTED</vt:lpstr>
      <vt:lpstr>PowerPoint Presentation</vt:lpstr>
      <vt:lpstr>PowerPoint Presentation</vt:lpstr>
      <vt:lpstr>PowerPoint Presentation</vt:lpstr>
      <vt:lpstr>PowerPoint Presentation</vt:lpstr>
      <vt:lpstr>STORY 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DEFINING A ‘FEATURE’ STORY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RAISING A BUG</vt:lpstr>
      <vt:lpstr>PowerPoint Presentation</vt:lpstr>
      <vt:lpstr>PowerPoint Presentation</vt:lpstr>
      <vt:lpstr>PowerPoint Presentation</vt:lpstr>
      <vt:lpstr>RELEASE NOTES</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Managing the boards  A reference guide for product management &amp; engineering teams</dc:title>
  <cp:lastModifiedBy>Nick Barlow</cp:lastModifiedBy>
  <cp:revision>5</cp:revision>
  <dcterms:modified xsi:type="dcterms:W3CDTF">2022-02-14T19:47:08Z</dcterms:modified>
</cp:coreProperties>
</file>