
<file path=[Content_Types].xml><?xml version="1.0" encoding="utf-8"?>
<Types xmlns="http://schemas.openxmlformats.org/package/2006/content-types">
  <Default Extension="emf" ContentType="image/x-emf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5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6.xml" ContentType="application/vnd.openxmlformats-officedocument.theme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7.xml" ContentType="application/vnd.openxmlformats-officedocument.theme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8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autoCompressPictures="0">
  <p:sldMasterIdLst>
    <p:sldMasterId id="2147483648" r:id="rId1"/>
    <p:sldMasterId id="2147483668" r:id="rId2"/>
    <p:sldMasterId id="2147483671" r:id="rId3"/>
    <p:sldMasterId id="2147483674" r:id="rId4"/>
    <p:sldMasterId id="2147483675" r:id="rId5"/>
    <p:sldMasterId id="2147483680" r:id="rId6"/>
    <p:sldMasterId id="2147483686" r:id="rId7"/>
    <p:sldMasterId id="2147483692" r:id="rId8"/>
    <p:sldMasterId id="2147483698" r:id="rId9"/>
  </p:sldMasterIdLst>
  <p:notesMasterIdLst>
    <p:notesMasterId r:id="rId14"/>
  </p:notesMasterIdLst>
  <p:sldIdLst>
    <p:sldId id="256" r:id="rId10"/>
    <p:sldId id="977" r:id="rId11"/>
    <p:sldId id="979" r:id="rId12"/>
    <p:sldId id="980" r:id="rId13"/>
  </p:sldIdLst>
  <p:sldSz cx="9906000" cy="6858000" type="A4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  <p:ext uri="http://customooxmlschemas.google.com/">
      <go:slidesCustomData xmlns="" xmlns:mc="http://schemas.openxmlformats.org/markup-compatibility/2006" xmlns:mv="urn:schemas-microsoft-com:mac:vml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xmlns:go="http://customooxmlschemas.google.com/" r:id="rId47" roundtripDataSignature="AMtx7mibo5snLiZNjhwIcjtf2CkIco4jnQ==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ordan Robinson" initials="JR" lastIdx="1" clrIdx="0">
    <p:extLst>
      <p:ext uri="{19B8F6BF-5375-455C-9EA6-DF929625EA0E}">
        <p15:presenceInfo xmlns:p15="http://schemas.microsoft.com/office/powerpoint/2012/main" userId="48df589721e5f6bb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EE84871E-9C2E-4B7C-86BA-DE2E31C6C495}">
  <a:tblStyle styleId="{EE84871E-9C2E-4B7C-86BA-DE2E31C6C495}" styleName="Table_0">
    <a:wholeTbl>
      <a:tcTxStyle b="off" i="off">
        <a:font>
          <a:latin typeface="Arial"/>
          <a:ea typeface="Arial"/>
          <a:cs typeface="Arial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/>
      <a:tcStyle>
        <a:tcBdr/>
        <a:fill>
          <a:solidFill>
            <a:srgbClr val="CDD4EA"/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rgbClr val="CDD4EA"/>
          </a:solidFill>
        </a:fill>
      </a:tcStyle>
    </a:band1V>
    <a:band2V>
      <a:tcTxStyle/>
      <a:tcStyle>
        <a:tcBdr/>
      </a:tcStyle>
    </a:band2V>
    <a:la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Arial"/>
          <a:ea typeface="Arial"/>
          <a:cs typeface="Arial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/>
      <a:tcStyle>
        <a:tcBdr/>
      </a:tcStyle>
    </a:seCell>
    <a:swCell>
      <a:tcTxStyle/>
      <a:tcStyle>
        <a:tcBdr/>
      </a:tcStyle>
    </a:swCell>
    <a:firstRow>
      <a:tcTxStyle b="on" i="off">
        <a:font>
          <a:latin typeface="Arial"/>
          <a:ea typeface="Arial"/>
          <a:cs typeface="Arial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/>
      <a:tcStyle>
        <a:tcBdr/>
      </a:tcStyle>
    </a:neCell>
    <a:nwCell>
      <a:tcTxStyle/>
      <a:tcStyle>
        <a:tcBdr/>
      </a:tcStyle>
    </a:nwCell>
  </a:tblStyle>
  <a:tblStyle styleId="{AEB95FAD-10DD-4465-BBA1-4420F401B9E1}" styleName="Table_1">
    <a:wholeTbl>
      <a:tcTxStyle b="off" i="off">
        <a:font>
          <a:latin typeface="Calibri"/>
          <a:ea typeface="Calibri"/>
          <a:cs typeface="Calibri"/>
        </a:font>
        <a:schemeClr val="dk1"/>
      </a:tcTxStyle>
      <a:tcStyle>
        <a:tcBdr>
          <a:lef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left>
          <a:right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right>
          <a:top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  <a:bottom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  <a:insideH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H>
          <a:insideV>
            <a:ln w="127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insideV>
        </a:tcBdr>
        <a:fill>
          <a:solidFill>
            <a:srgbClr val="E8EBF5"/>
          </a:solidFill>
        </a:fill>
      </a:tcStyle>
    </a:wholeTbl>
    <a:band1H>
      <a:tcTxStyle b="off" i="off"/>
      <a:tcStyle>
        <a:tcBdr/>
        <a:fill>
          <a:solidFill>
            <a:srgbClr val="CDD4EA"/>
          </a:solidFill>
        </a:fill>
      </a:tcStyle>
    </a:band1H>
    <a:band2H>
      <a:tcTxStyle b="off" i="off"/>
      <a:tcStyle>
        <a:tcBdr/>
      </a:tcStyle>
    </a:band2H>
    <a:band1V>
      <a:tcTxStyle b="off" i="off"/>
      <a:tcStyle>
        <a:tcBdr/>
        <a:fill>
          <a:solidFill>
            <a:srgbClr val="CDD4EA"/>
          </a:solidFill>
        </a:fill>
      </a:tcStyle>
    </a:band1V>
    <a:band2V>
      <a:tcTxStyle b="off" i="off"/>
      <a:tcStyle>
        <a:tcBdr/>
      </a:tcStyle>
    </a:band2V>
    <a:la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 i="off">
        <a:font>
          <a:latin typeface="Calibri"/>
          <a:ea typeface="Calibri"/>
          <a:cs typeface="Calibri"/>
        </a:font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top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top>
        </a:tcBdr>
        <a:fill>
          <a:solidFill>
            <a:schemeClr val="accent1"/>
          </a:solidFill>
        </a:fill>
      </a:tcStyle>
    </a:lastRow>
    <a:seCell>
      <a:tcTxStyle b="off" i="off"/>
      <a:tcStyle>
        <a:tcBdr/>
      </a:tcStyle>
    </a:seCell>
    <a:swCell>
      <a:tcTxStyle b="off" i="off"/>
      <a:tcStyle>
        <a:tcBdr/>
      </a:tcStyle>
    </a:swCell>
    <a:firstRow>
      <a:tcTxStyle b="on" i="off">
        <a:font>
          <a:latin typeface="Calibri"/>
          <a:ea typeface="Calibri"/>
          <a:cs typeface="Calibri"/>
        </a:font>
        <a:schemeClr val="lt1"/>
      </a:tcTxStyle>
      <a:tcStyle>
        <a:tcBdr>
          <a:bottom>
            <a:ln w="38100" cap="flat" cmpd="sng">
              <a:solidFill>
                <a:schemeClr val="lt1"/>
              </a:solidFill>
              <a:prstDash val="solid"/>
              <a:round/>
              <a:headEnd type="none" w="sm" len="sm"/>
              <a:tailEnd type="none" w="sm" len="sm"/>
            </a:ln>
          </a:bottom>
        </a:tcBdr>
        <a:fill>
          <a:solidFill>
            <a:schemeClr val="accent1"/>
          </a:solidFill>
        </a:fill>
      </a:tcStyle>
    </a:firstRow>
    <a:neCell>
      <a:tcTxStyle b="off" i="off"/>
      <a:tcStyle>
        <a:tcBdr/>
      </a:tcStyle>
    </a:neCell>
    <a:nwCell>
      <a:tcTxStyle b="off" i="off"/>
      <a:tcStyle>
        <a:tcBdr/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9"/>
    <p:restoredTop sz="70068"/>
  </p:normalViewPr>
  <p:slideViewPr>
    <p:cSldViewPr snapToGrid="0" snapToObjects="1">
      <p:cViewPr varScale="1">
        <p:scale>
          <a:sx n="83" d="100"/>
          <a:sy n="83" d="100"/>
        </p:scale>
        <p:origin x="2736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8.xml"/><Relationship Id="rId13" Type="http://schemas.openxmlformats.org/officeDocument/2006/relationships/slide" Target="slides/slide4.xml"/><Relationship Id="rId51" Type="http://schemas.openxmlformats.org/officeDocument/2006/relationships/theme" Target="theme/theme1.xml"/><Relationship Id="rId3" Type="http://schemas.openxmlformats.org/officeDocument/2006/relationships/slideMaster" Target="slideMasters/slideMaster3.xml"/><Relationship Id="rId47" Type="http://customschemas.google.com/relationships/presentationmetadata" Target="metadata"/><Relationship Id="rId50" Type="http://schemas.openxmlformats.org/officeDocument/2006/relationships/viewProps" Target="viewProps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5" Type="http://schemas.openxmlformats.org/officeDocument/2006/relationships/slideMaster" Target="slideMasters/slideMaster5.xml"/><Relationship Id="rId49" Type="http://schemas.openxmlformats.org/officeDocument/2006/relationships/presProps" Target="presProps.xml"/><Relationship Id="rId10" Type="http://schemas.openxmlformats.org/officeDocument/2006/relationships/slide" Target="slides/slide1.xml"/><Relationship Id="rId52" Type="http://schemas.openxmlformats.org/officeDocument/2006/relationships/tableStyles" Target="tableStyle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notesMaster" Target="notesMasters/notesMaster1.xml"/><Relationship Id="rId48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GB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2" name="Google Shape;24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200150" y="1143000"/>
            <a:ext cx="44577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243" name="Google Shape;243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 sz="1200" dirty="0"/>
          </a:p>
        </p:txBody>
      </p:sp>
      <p:sp>
        <p:nvSpPr>
          <p:cNvPr id="244" name="Google Shape;244;p1:notes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fld id="{00000000-1234-1234-1234-123412341234}" type="slidenum">
              <a:rPr lang="en-GB"/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5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6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2.jpg"/><Relationship Id="rId1" Type="http://schemas.openxmlformats.org/officeDocument/2006/relationships/slideMaster" Target="../slideMasters/slideMaster6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3.jpg"/><Relationship Id="rId1" Type="http://schemas.openxmlformats.org/officeDocument/2006/relationships/slideMaster" Target="../slideMasters/slideMaster6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6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7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7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5.jpg"/><Relationship Id="rId1" Type="http://schemas.openxmlformats.org/officeDocument/2006/relationships/slideMaster" Target="../slideMasters/slideMaster7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7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6.jpg"/><Relationship Id="rId1" Type="http://schemas.openxmlformats.org/officeDocument/2006/relationships/slideMaster" Target="../slideMasters/slideMaster7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8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8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8.jpg"/><Relationship Id="rId1" Type="http://schemas.openxmlformats.org/officeDocument/2006/relationships/slideMaster" Target="../slideMasters/slideMaster8.xml"/></Relationships>
</file>

<file path=ppt/slideLayouts/_rels/slideLayout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8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19.jpg"/><Relationship Id="rId1" Type="http://schemas.openxmlformats.org/officeDocument/2006/relationships/slideMaster" Target="../slideMasters/slideMaster8.xml"/></Relationships>
</file>

<file path=ppt/slideLayouts/_rels/slideLayout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Master" Target="../slideMasters/slideMaster9.xml"/></Relationships>
</file>

<file path=ppt/slideLayouts/_rels/slideLayout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9.xml"/></Relationships>
</file>

<file path=ppt/slideLayouts/_rels/slideLayout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21.jpg"/><Relationship Id="rId1" Type="http://schemas.openxmlformats.org/officeDocument/2006/relationships/slideMaster" Target="../slideMasters/slideMaster9.xml"/></Relationships>
</file>

<file path=ppt/slideLayouts/_rels/slideLayout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9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image" Target="../media/image22.jpg"/><Relationship Id="rId1" Type="http://schemas.openxmlformats.org/officeDocument/2006/relationships/slideMaster" Target="../slideMasters/slideMaster9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5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5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>
  <p:cSld name="Title Only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54"/>
          <p:cNvSpPr txBox="1">
            <a:spLocks noGrp="1"/>
          </p:cNvSpPr>
          <p:nvPr>
            <p:ph type="title"/>
          </p:nvPr>
        </p:nvSpPr>
        <p:spPr>
          <a:xfrm>
            <a:off x="2877015" y="365128"/>
            <a:ext cx="6347948" cy="671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24" name="Google Shape;124;p5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126477" y="4010026"/>
            <a:ext cx="526256" cy="28479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p56"/>
          <p:cNvSpPr txBox="1">
            <a:spLocks noGrp="1"/>
          </p:cNvSpPr>
          <p:nvPr>
            <p:ph type="ctrTitle"/>
          </p:nvPr>
        </p:nvSpPr>
        <p:spPr>
          <a:xfrm>
            <a:off x="2909888" y="1122363"/>
            <a:ext cx="6253162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Helvetica Neue"/>
              <a:buNone/>
              <a:defRPr sz="6000" b="0" i="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3" name="Google Shape;133;p56"/>
          <p:cNvSpPr txBox="1">
            <a:spLocks noGrp="1"/>
          </p:cNvSpPr>
          <p:nvPr>
            <p:ph type="subTitle" idx="1"/>
          </p:nvPr>
        </p:nvSpPr>
        <p:spPr>
          <a:xfrm>
            <a:off x="2909888" y="3602038"/>
            <a:ext cx="5757862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8B8A"/>
              </a:buClr>
              <a:buSzPts val="2400"/>
              <a:buNone/>
              <a:defRPr sz="2400" b="0" i="0">
                <a:solidFill>
                  <a:srgbClr val="8A8B8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cxnSp>
        <p:nvCxnSpPr>
          <p:cNvPr id="134" name="Google Shape;134;p56"/>
          <p:cNvCxnSpPr/>
          <p:nvPr/>
        </p:nvCxnSpPr>
        <p:spPr>
          <a:xfrm rot="10800000">
            <a:off x="419598" y="2537489"/>
            <a:ext cx="0" cy="9144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35" name="Google Shape;135;p5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-5400000">
            <a:off x="-55051" y="3879863"/>
            <a:ext cx="971874" cy="2955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p57"/>
          <p:cNvSpPr txBox="1">
            <a:spLocks noGrp="1"/>
          </p:cNvSpPr>
          <p:nvPr>
            <p:ph type="title"/>
          </p:nvPr>
        </p:nvSpPr>
        <p:spPr>
          <a:xfrm>
            <a:off x="3281363" y="728390"/>
            <a:ext cx="6347948" cy="671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72626"/>
              </a:buClr>
              <a:buSzPts val="3600"/>
              <a:buFont typeface="Helvetica Neue"/>
              <a:buNone/>
              <a:defRPr sz="3600" b="0" i="0">
                <a:solidFill>
                  <a:srgbClr val="27262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8" name="Google Shape;138;p57"/>
          <p:cNvSpPr txBox="1">
            <a:spLocks noGrp="1"/>
          </p:cNvSpPr>
          <p:nvPr>
            <p:ph type="body" idx="1"/>
          </p:nvPr>
        </p:nvSpPr>
        <p:spPr>
          <a:xfrm>
            <a:off x="3281363" y="1400326"/>
            <a:ext cx="5887462" cy="3545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8B8A"/>
              </a:buClr>
              <a:buSzPts val="2800"/>
              <a:buNone/>
              <a:defRPr b="0" i="0">
                <a:solidFill>
                  <a:srgbClr val="8A8B8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0E7C5C01-12E4-674E-8162-B3A9C8E1389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71028" y="6436545"/>
            <a:ext cx="1008441" cy="2171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5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74610"/>
            <a:ext cx="9906000" cy="7052997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42" name="Google Shape;142;p58"/>
          <p:cNvCxnSpPr/>
          <p:nvPr/>
        </p:nvCxnSpPr>
        <p:spPr>
          <a:xfrm rot="10800000">
            <a:off x="419598" y="2537489"/>
            <a:ext cx="0" cy="9144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43" name="Google Shape;143;p58"/>
          <p:cNvSpPr txBox="1">
            <a:spLocks noGrp="1"/>
          </p:cNvSpPr>
          <p:nvPr>
            <p:ph type="title"/>
          </p:nvPr>
        </p:nvSpPr>
        <p:spPr>
          <a:xfrm>
            <a:off x="3425076" y="3839383"/>
            <a:ext cx="6309916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Barlow Condensed Medium"/>
              <a:buNone/>
              <a:defRPr sz="6000" b="0" i="0">
                <a:solidFill>
                  <a:schemeClr val="lt1"/>
                </a:solidFill>
                <a:latin typeface="Barlow Condensed Medium"/>
                <a:ea typeface="Barlow Condensed Medium"/>
                <a:cs typeface="Barlow Condensed Medium"/>
                <a:sym typeface="Barlow Condensed Medium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4" name="Google Shape;144;p58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-55051" y="3879863"/>
            <a:ext cx="971874" cy="2955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>
  <p:cSld name="Blank"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6" name="Google Shape;146;p5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-1"/>
            <a:ext cx="5063319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148" name="Google Shape;148;p59"/>
          <p:cNvSpPr txBox="1">
            <a:spLocks noGrp="1"/>
          </p:cNvSpPr>
          <p:nvPr>
            <p:ph type="title"/>
          </p:nvPr>
        </p:nvSpPr>
        <p:spPr>
          <a:xfrm>
            <a:off x="5322627" y="728390"/>
            <a:ext cx="4306684" cy="671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72626"/>
              </a:buClr>
              <a:buSzPts val="3600"/>
              <a:buFont typeface="Helvetica Neue"/>
              <a:buNone/>
              <a:defRPr sz="3600" b="0" i="0">
                <a:solidFill>
                  <a:srgbClr val="27262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9" name="Google Shape;149;p59"/>
          <p:cNvSpPr txBox="1">
            <a:spLocks noGrp="1"/>
          </p:cNvSpPr>
          <p:nvPr>
            <p:ph type="body" idx="1"/>
          </p:nvPr>
        </p:nvSpPr>
        <p:spPr>
          <a:xfrm>
            <a:off x="5322627" y="1550454"/>
            <a:ext cx="3846198" cy="3545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8B8A"/>
              </a:buClr>
              <a:buSzPts val="2800"/>
              <a:buNone/>
              <a:defRPr b="0" i="0">
                <a:solidFill>
                  <a:srgbClr val="8A8B8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51" name="Google Shape;151;p59"/>
          <p:cNvSpPr txBox="1">
            <a:spLocks noGrp="1"/>
          </p:cNvSpPr>
          <p:nvPr>
            <p:ph type="body" idx="2"/>
          </p:nvPr>
        </p:nvSpPr>
        <p:spPr>
          <a:xfrm>
            <a:off x="648884" y="1400326"/>
            <a:ext cx="3765550" cy="2252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BCCCB"/>
              </a:buClr>
              <a:buSzPts val="4800"/>
              <a:buNone/>
              <a:defRPr sz="4800" b="0" i="0">
                <a:solidFill>
                  <a:srgbClr val="CBCCC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BCCCB"/>
              </a:buClr>
              <a:buSzPts val="2400"/>
              <a:buChar char="•"/>
              <a:defRPr b="0" i="0">
                <a:solidFill>
                  <a:srgbClr val="CBCCC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BCCCB"/>
              </a:buClr>
              <a:buSzPts val="2000"/>
              <a:buChar char="•"/>
              <a:defRPr b="0" i="0">
                <a:solidFill>
                  <a:srgbClr val="CBCCC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BCCCB"/>
              </a:buClr>
              <a:buSzPts val="1800"/>
              <a:buChar char="•"/>
              <a:defRPr b="0" i="0">
                <a:solidFill>
                  <a:srgbClr val="CBCCC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BCCCB"/>
              </a:buClr>
              <a:buSzPts val="1800"/>
              <a:buChar char="•"/>
              <a:defRPr b="0" i="0">
                <a:solidFill>
                  <a:srgbClr val="CBCCC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DC3906A6-60D4-A34F-AB99-04F0B2A361F2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571028" y="6436545"/>
            <a:ext cx="1008441" cy="2171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 type="blank">
  <p:cSld name="BLANK"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4E77BC34-CDEF-2F48-BA0A-085B7C884B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71028" y="6436545"/>
            <a:ext cx="1008441" cy="2171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Google Shape;159;p62"/>
          <p:cNvSpPr txBox="1">
            <a:spLocks noGrp="1"/>
          </p:cNvSpPr>
          <p:nvPr>
            <p:ph type="ctrTitle"/>
          </p:nvPr>
        </p:nvSpPr>
        <p:spPr>
          <a:xfrm>
            <a:off x="2909888" y="1122363"/>
            <a:ext cx="6253162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Helvetica Neue"/>
              <a:buNone/>
              <a:defRPr sz="6000" b="0" i="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0" name="Google Shape;160;p62"/>
          <p:cNvSpPr txBox="1">
            <a:spLocks noGrp="1"/>
          </p:cNvSpPr>
          <p:nvPr>
            <p:ph type="subTitle" idx="1"/>
          </p:nvPr>
        </p:nvSpPr>
        <p:spPr>
          <a:xfrm>
            <a:off x="2909888" y="3602038"/>
            <a:ext cx="5757862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8B8A"/>
              </a:buClr>
              <a:buSzPts val="2400"/>
              <a:buNone/>
              <a:defRPr sz="2400" b="0" i="0">
                <a:solidFill>
                  <a:srgbClr val="8A8B8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cxnSp>
        <p:nvCxnSpPr>
          <p:cNvPr id="161" name="Google Shape;161;p62"/>
          <p:cNvCxnSpPr/>
          <p:nvPr/>
        </p:nvCxnSpPr>
        <p:spPr>
          <a:xfrm rot="10800000">
            <a:off x="419598" y="2537489"/>
            <a:ext cx="0" cy="9144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62" name="Google Shape;162;p6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-5400000">
            <a:off x="-55051" y="3879863"/>
            <a:ext cx="971874" cy="2955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4" name="Google Shape;164;p63"/>
          <p:cNvSpPr txBox="1">
            <a:spLocks noGrp="1"/>
          </p:cNvSpPr>
          <p:nvPr>
            <p:ph type="title"/>
          </p:nvPr>
        </p:nvSpPr>
        <p:spPr>
          <a:xfrm>
            <a:off x="3281363" y="728390"/>
            <a:ext cx="6347948" cy="671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72626"/>
              </a:buClr>
              <a:buSzPts val="3600"/>
              <a:buFont typeface="Helvetica Neue"/>
              <a:buNone/>
              <a:defRPr sz="3600" b="0" i="0">
                <a:solidFill>
                  <a:srgbClr val="27262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63"/>
          <p:cNvSpPr txBox="1">
            <a:spLocks noGrp="1"/>
          </p:cNvSpPr>
          <p:nvPr>
            <p:ph type="body" idx="1"/>
          </p:nvPr>
        </p:nvSpPr>
        <p:spPr>
          <a:xfrm>
            <a:off x="3281363" y="1400326"/>
            <a:ext cx="5887462" cy="3545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8B8A"/>
              </a:buClr>
              <a:buSzPts val="2800"/>
              <a:buNone/>
              <a:defRPr b="0" i="0">
                <a:solidFill>
                  <a:srgbClr val="8A8B8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E4EDF58-3389-6E45-87D0-56E5EB44DB0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71028" y="6436545"/>
            <a:ext cx="1008441" cy="2171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1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8" name="Google Shape;168;p6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92617" y="-133350"/>
            <a:ext cx="10131680" cy="7014239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69" name="Google Shape;169;p64"/>
          <p:cNvCxnSpPr/>
          <p:nvPr/>
        </p:nvCxnSpPr>
        <p:spPr>
          <a:xfrm rot="10800000">
            <a:off x="419598" y="2537489"/>
            <a:ext cx="0" cy="9144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70" name="Google Shape;170;p64"/>
          <p:cNvSpPr txBox="1">
            <a:spLocks noGrp="1"/>
          </p:cNvSpPr>
          <p:nvPr>
            <p:ph type="title"/>
          </p:nvPr>
        </p:nvSpPr>
        <p:spPr>
          <a:xfrm>
            <a:off x="3425076" y="3839383"/>
            <a:ext cx="6309916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Barlow Condensed Medium"/>
              <a:buNone/>
              <a:defRPr sz="6000" b="0" i="0">
                <a:solidFill>
                  <a:schemeClr val="lt1"/>
                </a:solidFill>
                <a:latin typeface="Barlow Condensed Medium"/>
                <a:ea typeface="Barlow Condensed Medium"/>
                <a:cs typeface="Barlow Condensed Medium"/>
                <a:sym typeface="Barlow Condensed Medium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71" name="Google Shape;171;p6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-55051" y="3879863"/>
            <a:ext cx="971874" cy="2955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19064B7A-0F8F-F845-86FE-0A2C775362F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71028" y="6436545"/>
            <a:ext cx="1008441" cy="2171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18253" y="365126"/>
            <a:ext cx="9080500" cy="711835"/>
          </a:xfrm>
        </p:spPr>
        <p:txBody>
          <a:bodyPr lIns="0" tIns="0" rIns="0" bIns="0" anchor="t">
            <a:noAutofit/>
          </a:bodyPr>
          <a:lstStyle>
            <a:lvl1pPr>
              <a:defRPr sz="2275" b="1">
                <a:solidFill>
                  <a:schemeClr val="tx1">
                    <a:lumMod val="75000"/>
                    <a:lumOff val="25000"/>
                  </a:schemeClr>
                </a:solidFill>
                <a:latin typeface="Graphik" panose="020B0503030202060203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Shape 94">
            <a:extLst>
              <a:ext uri="{FF2B5EF4-FFF2-40B4-BE49-F238E27FC236}">
                <a16:creationId xmlns:a16="http://schemas.microsoft.com/office/drawing/2014/main" id="{ED652133-C968-48A9-9984-9272A09F9477}"/>
              </a:ext>
            </a:extLst>
          </p:cNvPr>
          <p:cNvSpPr txBox="1"/>
          <p:nvPr userDrawn="1"/>
        </p:nvSpPr>
        <p:spPr>
          <a:xfrm>
            <a:off x="3389448" y="6460537"/>
            <a:ext cx="6375298" cy="29861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8982" tIns="49471" rIns="98982" bIns="49471" anchor="t" anchorCtr="0">
            <a:noAutofit/>
          </a:bodyPr>
          <a:lstStyle/>
          <a:p>
            <a:pPr marL="0" marR="0" lvl="0" indent="0" algn="r" defTabSz="742504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191414"/>
              </a:buClr>
              <a:buSzTx/>
              <a:buFontTx/>
              <a:buNone/>
              <a:tabLst/>
              <a:defRPr/>
            </a:pPr>
            <a:r>
              <a:rPr kumimoji="0" lang="en-US" sz="650" b="0" i="0" u="none" strike="noStrike" kern="1200" cap="none" spc="0" normalizeH="0" baseline="0" noProof="0">
                <a:ln>
                  <a:noFill/>
                </a:ln>
                <a:solidFill>
                  <a:srgbClr val="FFFFFF">
                    <a:lumMod val="65000"/>
                  </a:srgbClr>
                </a:solidFill>
                <a:effectLst/>
                <a:uLnTx/>
                <a:uFillTx/>
                <a:latin typeface="Graphik"/>
                <a:ea typeface="Century Gothic"/>
                <a:cs typeface="Century Gothic"/>
                <a:sym typeface="Century Gothic"/>
              </a:rPr>
              <a:t>Copyright © 2021 Accenture. All rights reserved. </a:t>
            </a:r>
            <a:endParaRPr kumimoji="0" sz="975" b="1" i="0" u="none" strike="noStrike" kern="1200" cap="none" spc="0" normalizeH="0" baseline="0" noProof="0">
              <a:ln>
                <a:noFill/>
              </a:ln>
              <a:solidFill>
                <a:srgbClr val="191414"/>
              </a:solidFill>
              <a:effectLst/>
              <a:uLnTx/>
              <a:uFillTx/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  <p:extLst>
      <p:ext uri="{BB962C8B-B14F-4D97-AF65-F5344CB8AC3E}">
        <p14:creationId xmlns:p14="http://schemas.microsoft.com/office/powerpoint/2010/main" val="192631837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Google Shape;175;p6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" y="0"/>
            <a:ext cx="5063319" cy="6880889"/>
          </a:xfrm>
          <a:prstGeom prst="rect">
            <a:avLst/>
          </a:prstGeom>
          <a:noFill/>
          <a:ln>
            <a:noFill/>
          </a:ln>
        </p:spPr>
      </p:pic>
      <p:sp>
        <p:nvSpPr>
          <p:cNvPr id="178" name="Google Shape;178;p66"/>
          <p:cNvSpPr txBox="1">
            <a:spLocks noGrp="1"/>
          </p:cNvSpPr>
          <p:nvPr>
            <p:ph type="title"/>
          </p:nvPr>
        </p:nvSpPr>
        <p:spPr>
          <a:xfrm>
            <a:off x="5322627" y="728390"/>
            <a:ext cx="4306684" cy="671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72626"/>
              </a:buClr>
              <a:buSzPts val="3600"/>
              <a:buFont typeface="Helvetica Neue"/>
              <a:buNone/>
              <a:defRPr sz="3600" b="0" i="0">
                <a:solidFill>
                  <a:srgbClr val="27262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9" name="Google Shape;179;p66"/>
          <p:cNvSpPr txBox="1">
            <a:spLocks noGrp="1"/>
          </p:cNvSpPr>
          <p:nvPr>
            <p:ph type="body" idx="1"/>
          </p:nvPr>
        </p:nvSpPr>
        <p:spPr>
          <a:xfrm>
            <a:off x="5322627" y="1550454"/>
            <a:ext cx="3846198" cy="3545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8B8A"/>
              </a:buClr>
              <a:buSzPts val="2800"/>
              <a:buNone/>
              <a:defRPr b="0" i="0">
                <a:solidFill>
                  <a:srgbClr val="8A8B8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1" name="Google Shape;181;p66"/>
          <p:cNvSpPr txBox="1">
            <a:spLocks noGrp="1"/>
          </p:cNvSpPr>
          <p:nvPr>
            <p:ph type="body" idx="2"/>
          </p:nvPr>
        </p:nvSpPr>
        <p:spPr>
          <a:xfrm>
            <a:off x="648884" y="1400326"/>
            <a:ext cx="3765550" cy="2252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BCCCB"/>
              </a:buClr>
              <a:buSzPts val="4800"/>
              <a:buNone/>
              <a:defRPr sz="4800" b="0" i="0">
                <a:solidFill>
                  <a:srgbClr val="CBCCC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BCCCB"/>
              </a:buClr>
              <a:buSzPts val="2400"/>
              <a:buChar char="•"/>
              <a:defRPr b="0" i="0">
                <a:solidFill>
                  <a:srgbClr val="CBCCC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BCCCB"/>
              </a:buClr>
              <a:buSzPts val="2000"/>
              <a:buChar char="•"/>
              <a:defRPr b="0" i="0">
                <a:solidFill>
                  <a:srgbClr val="CBCCC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BCCCB"/>
              </a:buClr>
              <a:buSzPts val="1800"/>
              <a:buChar char="•"/>
              <a:defRPr b="0" i="0">
                <a:solidFill>
                  <a:srgbClr val="CBCCC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BCCCB"/>
              </a:buClr>
              <a:buSzPts val="1800"/>
              <a:buChar char="•"/>
              <a:defRPr b="0" i="0">
                <a:solidFill>
                  <a:srgbClr val="CBCCC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120F8B56-8972-2C4A-90EF-25F5AC758215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571028" y="6436545"/>
            <a:ext cx="1008441" cy="2171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7" name="Google Shape;187;p68"/>
          <p:cNvSpPr txBox="1">
            <a:spLocks noGrp="1"/>
          </p:cNvSpPr>
          <p:nvPr>
            <p:ph type="ctrTitle"/>
          </p:nvPr>
        </p:nvSpPr>
        <p:spPr>
          <a:xfrm>
            <a:off x="2909888" y="1122363"/>
            <a:ext cx="6253162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Helvetica Neue"/>
              <a:buNone/>
              <a:defRPr sz="6000" b="0" i="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8" name="Google Shape;188;p68"/>
          <p:cNvSpPr txBox="1">
            <a:spLocks noGrp="1"/>
          </p:cNvSpPr>
          <p:nvPr>
            <p:ph type="subTitle" idx="1"/>
          </p:nvPr>
        </p:nvSpPr>
        <p:spPr>
          <a:xfrm>
            <a:off x="2909888" y="3602038"/>
            <a:ext cx="5757862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8B8A"/>
              </a:buClr>
              <a:buSzPts val="2400"/>
              <a:buNone/>
              <a:defRPr sz="2400" b="0" i="0">
                <a:solidFill>
                  <a:srgbClr val="8A8B8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cxnSp>
        <p:nvCxnSpPr>
          <p:cNvPr id="189" name="Google Shape;189;p68"/>
          <p:cNvCxnSpPr/>
          <p:nvPr/>
        </p:nvCxnSpPr>
        <p:spPr>
          <a:xfrm rot="10800000">
            <a:off x="419598" y="2537489"/>
            <a:ext cx="0" cy="9144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190" name="Google Shape;190;p6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-5400000">
            <a:off x="-55051" y="3879863"/>
            <a:ext cx="971874" cy="2955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69"/>
          <p:cNvSpPr txBox="1">
            <a:spLocks noGrp="1"/>
          </p:cNvSpPr>
          <p:nvPr>
            <p:ph type="title"/>
          </p:nvPr>
        </p:nvSpPr>
        <p:spPr>
          <a:xfrm>
            <a:off x="3281363" y="728390"/>
            <a:ext cx="6347948" cy="671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72626"/>
              </a:buClr>
              <a:buSzPts val="3600"/>
              <a:buFont typeface="Helvetica Neue"/>
              <a:buNone/>
              <a:defRPr sz="3600" b="0" i="0">
                <a:solidFill>
                  <a:srgbClr val="27262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3" name="Google Shape;193;p69"/>
          <p:cNvSpPr txBox="1">
            <a:spLocks noGrp="1"/>
          </p:cNvSpPr>
          <p:nvPr>
            <p:ph type="body" idx="1"/>
          </p:nvPr>
        </p:nvSpPr>
        <p:spPr>
          <a:xfrm>
            <a:off x="3281363" y="1400326"/>
            <a:ext cx="5887462" cy="3545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8B8A"/>
              </a:buClr>
              <a:buSzPts val="2800"/>
              <a:buNone/>
              <a:defRPr b="0" i="0">
                <a:solidFill>
                  <a:srgbClr val="8A8B8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91320C75-9474-2747-958C-DB0286FB58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71028" y="6436545"/>
            <a:ext cx="1008441" cy="2171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1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6" name="Google Shape;196;p7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225680" y="1"/>
            <a:ext cx="10131680" cy="6858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197" name="Google Shape;197;p70"/>
          <p:cNvCxnSpPr/>
          <p:nvPr/>
        </p:nvCxnSpPr>
        <p:spPr>
          <a:xfrm rot="10800000">
            <a:off x="419598" y="2537489"/>
            <a:ext cx="0" cy="9144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198" name="Google Shape;198;p70"/>
          <p:cNvSpPr txBox="1">
            <a:spLocks noGrp="1"/>
          </p:cNvSpPr>
          <p:nvPr>
            <p:ph type="title"/>
          </p:nvPr>
        </p:nvSpPr>
        <p:spPr>
          <a:xfrm>
            <a:off x="3425076" y="3839383"/>
            <a:ext cx="6309916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Barlow Condensed Medium"/>
              <a:buNone/>
              <a:defRPr sz="6000" b="0" i="0">
                <a:solidFill>
                  <a:schemeClr val="lt1"/>
                </a:solidFill>
                <a:latin typeface="Barlow Condensed Medium"/>
                <a:ea typeface="Barlow Condensed Medium"/>
                <a:cs typeface="Barlow Condensed Medium"/>
                <a:sym typeface="Barlow Condensed Medium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99" name="Google Shape;199;p7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-55051" y="3879863"/>
            <a:ext cx="971874" cy="2955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6E44E1FD-617B-7C44-AB74-EFF90898442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71028" y="6436545"/>
            <a:ext cx="1008441" cy="2171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3" name="Google Shape;203;p7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2" y="0"/>
            <a:ext cx="5063319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207" name="Google Shape;207;p72"/>
          <p:cNvSpPr txBox="1">
            <a:spLocks noGrp="1"/>
          </p:cNvSpPr>
          <p:nvPr>
            <p:ph type="title"/>
          </p:nvPr>
        </p:nvSpPr>
        <p:spPr>
          <a:xfrm>
            <a:off x="5322627" y="728390"/>
            <a:ext cx="4306684" cy="671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72626"/>
              </a:buClr>
              <a:buSzPts val="3600"/>
              <a:buFont typeface="Helvetica Neue"/>
              <a:buNone/>
              <a:defRPr sz="3600" b="0" i="0">
                <a:solidFill>
                  <a:srgbClr val="27262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8" name="Google Shape;208;p72"/>
          <p:cNvSpPr txBox="1">
            <a:spLocks noGrp="1"/>
          </p:cNvSpPr>
          <p:nvPr>
            <p:ph type="body" idx="1"/>
          </p:nvPr>
        </p:nvSpPr>
        <p:spPr>
          <a:xfrm>
            <a:off x="5322627" y="1550454"/>
            <a:ext cx="3846198" cy="3545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8B8A"/>
              </a:buClr>
              <a:buSzPts val="2800"/>
              <a:buNone/>
              <a:defRPr b="0" i="0">
                <a:solidFill>
                  <a:srgbClr val="8A8B8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10" name="Google Shape;210;p72"/>
          <p:cNvSpPr txBox="1">
            <a:spLocks noGrp="1"/>
          </p:cNvSpPr>
          <p:nvPr>
            <p:ph type="body" idx="2"/>
          </p:nvPr>
        </p:nvSpPr>
        <p:spPr>
          <a:xfrm>
            <a:off x="648884" y="1400326"/>
            <a:ext cx="3765550" cy="2252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BCCCB"/>
              </a:buClr>
              <a:buSzPts val="4800"/>
              <a:buNone/>
              <a:defRPr sz="4800" b="0" i="0">
                <a:solidFill>
                  <a:srgbClr val="CBCCC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BCCCB"/>
              </a:buClr>
              <a:buSzPts val="2400"/>
              <a:buChar char="•"/>
              <a:defRPr b="0" i="0">
                <a:solidFill>
                  <a:srgbClr val="CBCCC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BCCCB"/>
              </a:buClr>
              <a:buSzPts val="2000"/>
              <a:buChar char="•"/>
              <a:defRPr b="0" i="0">
                <a:solidFill>
                  <a:srgbClr val="CBCCC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BCCCB"/>
              </a:buClr>
              <a:buSzPts val="1800"/>
              <a:buChar char="•"/>
              <a:defRPr b="0" i="0">
                <a:solidFill>
                  <a:srgbClr val="CBCCC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BCCCB"/>
              </a:buClr>
              <a:buSzPts val="1800"/>
              <a:buChar char="•"/>
              <a:defRPr b="0" i="0">
                <a:solidFill>
                  <a:srgbClr val="CBCCC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33B1402-58BF-5B4A-8BC0-AEECC90858E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571028" y="6436545"/>
            <a:ext cx="1008441" cy="2171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2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6" name="Google Shape;216;p74"/>
          <p:cNvSpPr txBox="1">
            <a:spLocks noGrp="1"/>
          </p:cNvSpPr>
          <p:nvPr>
            <p:ph type="ctrTitle"/>
          </p:nvPr>
        </p:nvSpPr>
        <p:spPr>
          <a:xfrm>
            <a:off x="2909888" y="1122363"/>
            <a:ext cx="6253162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Helvetica Neue"/>
              <a:buNone/>
              <a:defRPr sz="6000" b="0" i="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7" name="Google Shape;217;p74"/>
          <p:cNvSpPr txBox="1">
            <a:spLocks noGrp="1"/>
          </p:cNvSpPr>
          <p:nvPr>
            <p:ph type="subTitle" idx="1"/>
          </p:nvPr>
        </p:nvSpPr>
        <p:spPr>
          <a:xfrm>
            <a:off x="2909888" y="3602038"/>
            <a:ext cx="5757862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8B8A"/>
              </a:buClr>
              <a:buSzPts val="2400"/>
              <a:buNone/>
              <a:defRPr sz="2400" b="0" i="0">
                <a:solidFill>
                  <a:srgbClr val="8A8B8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cxnSp>
        <p:nvCxnSpPr>
          <p:cNvPr id="218" name="Google Shape;218;p74"/>
          <p:cNvCxnSpPr/>
          <p:nvPr/>
        </p:nvCxnSpPr>
        <p:spPr>
          <a:xfrm rot="10800000">
            <a:off x="419598" y="2537489"/>
            <a:ext cx="0" cy="9144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19" name="Google Shape;219;p7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 rot="-5400000">
            <a:off x="-55051" y="3879863"/>
            <a:ext cx="971874" cy="2955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1" name="Google Shape;221;p75"/>
          <p:cNvSpPr txBox="1">
            <a:spLocks noGrp="1"/>
          </p:cNvSpPr>
          <p:nvPr>
            <p:ph type="title"/>
          </p:nvPr>
        </p:nvSpPr>
        <p:spPr>
          <a:xfrm>
            <a:off x="3281363" y="728390"/>
            <a:ext cx="6347948" cy="671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72626"/>
              </a:buClr>
              <a:buSzPts val="3600"/>
              <a:buFont typeface="Helvetica Neue"/>
              <a:buNone/>
              <a:defRPr sz="3600" b="0" i="0">
                <a:solidFill>
                  <a:srgbClr val="27262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22" name="Google Shape;222;p75"/>
          <p:cNvSpPr txBox="1">
            <a:spLocks noGrp="1"/>
          </p:cNvSpPr>
          <p:nvPr>
            <p:ph type="body" idx="1"/>
          </p:nvPr>
        </p:nvSpPr>
        <p:spPr>
          <a:xfrm>
            <a:off x="3281363" y="1400326"/>
            <a:ext cx="5887462" cy="3545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8B8A"/>
              </a:buClr>
              <a:buSzPts val="2800"/>
              <a:buNone/>
              <a:defRPr b="0" i="0">
                <a:solidFill>
                  <a:srgbClr val="8A8B8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B7AADAD2-73C8-434E-AAF1-807870538F0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71028" y="6436545"/>
            <a:ext cx="1008441" cy="2171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>
  <p:cSld name="Section Header"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5" name="Google Shape;225;p7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-180541" y="0"/>
            <a:ext cx="10086541" cy="685800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226" name="Google Shape;226;p76"/>
          <p:cNvCxnSpPr/>
          <p:nvPr/>
        </p:nvCxnSpPr>
        <p:spPr>
          <a:xfrm rot="10800000">
            <a:off x="419598" y="2537489"/>
            <a:ext cx="0" cy="914400"/>
          </a:xfrm>
          <a:prstGeom prst="straightConnector1">
            <a:avLst/>
          </a:prstGeom>
          <a:noFill/>
          <a:ln w="9525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sp>
        <p:nvSpPr>
          <p:cNvPr id="227" name="Google Shape;227;p76"/>
          <p:cNvSpPr txBox="1">
            <a:spLocks noGrp="1"/>
          </p:cNvSpPr>
          <p:nvPr>
            <p:ph type="title"/>
          </p:nvPr>
        </p:nvSpPr>
        <p:spPr>
          <a:xfrm>
            <a:off x="3425076" y="3839383"/>
            <a:ext cx="6309916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000"/>
              <a:buFont typeface="Barlow Condensed Medium"/>
              <a:buNone/>
              <a:defRPr sz="6000" b="0" i="0">
                <a:solidFill>
                  <a:schemeClr val="lt1"/>
                </a:solidFill>
                <a:latin typeface="Barlow Condensed Medium"/>
                <a:ea typeface="Barlow Condensed Medium"/>
                <a:cs typeface="Barlow Condensed Medium"/>
                <a:sym typeface="Barlow Condensed Medium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228" name="Google Shape;228;p76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5400000">
            <a:off x="-55051" y="3879863"/>
            <a:ext cx="971874" cy="29551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2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72BA0D2C-6493-D847-9845-A21262D86C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71028" y="6436545"/>
            <a:ext cx="1008441" cy="2171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41"/>
          <p:cNvSpPr txBox="1">
            <a:spLocks noGrp="1"/>
          </p:cNvSpPr>
          <p:nvPr>
            <p:ph type="title"/>
          </p:nvPr>
        </p:nvSpPr>
        <p:spPr>
          <a:xfrm>
            <a:off x="5900738" y="724668"/>
            <a:ext cx="3532187" cy="671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72626"/>
              </a:buClr>
              <a:buSzPts val="3600"/>
              <a:buFont typeface="Helvetica Neue"/>
              <a:buNone/>
              <a:defRPr sz="3600" b="0" i="0">
                <a:solidFill>
                  <a:srgbClr val="27262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41"/>
          <p:cNvSpPr txBox="1">
            <a:spLocks noGrp="1"/>
          </p:cNvSpPr>
          <p:nvPr>
            <p:ph type="body" idx="1"/>
          </p:nvPr>
        </p:nvSpPr>
        <p:spPr>
          <a:xfrm>
            <a:off x="5900738" y="2173911"/>
            <a:ext cx="3532187" cy="2097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 b="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b="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Blank">
  <p:cSld name="1_Blank">
    <p:spTree>
      <p:nvGrpSpPr>
        <p:cNvPr id="1" name="Shape 2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2" name="Google Shape;232;p7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5063318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37" name="Google Shape;237;p78"/>
          <p:cNvSpPr txBox="1">
            <a:spLocks noGrp="1"/>
          </p:cNvSpPr>
          <p:nvPr>
            <p:ph type="title"/>
          </p:nvPr>
        </p:nvSpPr>
        <p:spPr>
          <a:xfrm>
            <a:off x="5322627" y="728390"/>
            <a:ext cx="4306684" cy="671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72626"/>
              </a:buClr>
              <a:buSzPts val="3600"/>
              <a:buFont typeface="Helvetica Neue"/>
              <a:buNone/>
              <a:defRPr sz="3600" b="0" i="0">
                <a:solidFill>
                  <a:srgbClr val="27262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8" name="Google Shape;238;p78"/>
          <p:cNvSpPr txBox="1">
            <a:spLocks noGrp="1"/>
          </p:cNvSpPr>
          <p:nvPr>
            <p:ph type="body" idx="1"/>
          </p:nvPr>
        </p:nvSpPr>
        <p:spPr>
          <a:xfrm>
            <a:off x="5322627" y="1550454"/>
            <a:ext cx="3846198" cy="3545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8B8A"/>
              </a:buClr>
              <a:buSzPts val="2800"/>
              <a:buNone/>
              <a:defRPr b="0" i="0">
                <a:solidFill>
                  <a:srgbClr val="8A8B8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0" name="Google Shape;240;p78"/>
          <p:cNvSpPr txBox="1">
            <a:spLocks noGrp="1"/>
          </p:cNvSpPr>
          <p:nvPr>
            <p:ph type="body" idx="2"/>
          </p:nvPr>
        </p:nvSpPr>
        <p:spPr>
          <a:xfrm>
            <a:off x="648884" y="1400326"/>
            <a:ext cx="3765550" cy="22526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CBCCCB"/>
              </a:buClr>
              <a:buSzPts val="4800"/>
              <a:buNone/>
              <a:defRPr sz="4800" b="0" i="0">
                <a:solidFill>
                  <a:srgbClr val="CBCCC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BCCCB"/>
              </a:buClr>
              <a:buSzPts val="2400"/>
              <a:buChar char="•"/>
              <a:defRPr b="0" i="0">
                <a:solidFill>
                  <a:srgbClr val="CBCCC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BCCCB"/>
              </a:buClr>
              <a:buSzPts val="2000"/>
              <a:buChar char="•"/>
              <a:defRPr b="0" i="0">
                <a:solidFill>
                  <a:srgbClr val="CBCCC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BCCCB"/>
              </a:buClr>
              <a:buSzPts val="1800"/>
              <a:buChar char="•"/>
              <a:defRPr b="0" i="0">
                <a:solidFill>
                  <a:srgbClr val="CBCCC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CBCCCB"/>
              </a:buClr>
              <a:buSzPts val="1800"/>
              <a:buChar char="•"/>
              <a:defRPr b="0" i="0">
                <a:solidFill>
                  <a:srgbClr val="CBCCCB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D0F1B166-6020-A745-A948-7C4B2B5BA1EE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8571028" y="6436545"/>
            <a:ext cx="1008441" cy="2171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>
  <p:cSld name="Title and Content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" name="Google Shape;101;p44"/>
          <p:cNvSpPr txBox="1">
            <a:spLocks noGrp="1"/>
          </p:cNvSpPr>
          <p:nvPr>
            <p:ph type="title"/>
          </p:nvPr>
        </p:nvSpPr>
        <p:spPr>
          <a:xfrm>
            <a:off x="5900738" y="724668"/>
            <a:ext cx="3532187" cy="671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72626"/>
              </a:buClr>
              <a:buSzPts val="3600"/>
              <a:buFont typeface="Helvetica Neue"/>
              <a:buNone/>
              <a:defRPr sz="3600" b="0" i="0">
                <a:solidFill>
                  <a:srgbClr val="27262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44"/>
          <p:cNvSpPr txBox="1">
            <a:spLocks noGrp="1"/>
          </p:cNvSpPr>
          <p:nvPr>
            <p:ph type="body" idx="1"/>
          </p:nvPr>
        </p:nvSpPr>
        <p:spPr>
          <a:xfrm>
            <a:off x="5900737" y="2173911"/>
            <a:ext cx="3532187" cy="20977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55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 b="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sz="1800" b="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371600" lvl="2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b="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 b="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51"/>
          <p:cNvSpPr txBox="1">
            <a:spLocks noGrp="1"/>
          </p:cNvSpPr>
          <p:nvPr>
            <p:ph type="title"/>
          </p:nvPr>
        </p:nvSpPr>
        <p:spPr>
          <a:xfrm>
            <a:off x="3281363" y="728390"/>
            <a:ext cx="6347948" cy="671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272626"/>
              </a:buClr>
              <a:buSzPts val="3600"/>
              <a:buFont typeface="Helvetica Neue"/>
              <a:buNone/>
              <a:defRPr sz="3600" b="0" i="0">
                <a:solidFill>
                  <a:srgbClr val="272626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5" name="Google Shape;115;p51"/>
          <p:cNvSpPr txBox="1">
            <a:spLocks noGrp="1"/>
          </p:cNvSpPr>
          <p:nvPr>
            <p:ph type="body" idx="1"/>
          </p:nvPr>
        </p:nvSpPr>
        <p:spPr>
          <a:xfrm>
            <a:off x="3281363" y="1400326"/>
            <a:ext cx="5887462" cy="35452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8B8A"/>
              </a:buClr>
              <a:buSzPts val="2800"/>
              <a:buNone/>
              <a:defRPr b="0" i="0">
                <a:solidFill>
                  <a:srgbClr val="8A8B8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0" i="0"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86F3CBF-B617-154E-9D6E-35272447E3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71028" y="6436545"/>
            <a:ext cx="1008441" cy="217138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52"/>
          <p:cNvSpPr txBox="1">
            <a:spLocks noGrp="1"/>
          </p:cNvSpPr>
          <p:nvPr>
            <p:ph type="ctrTitle"/>
          </p:nvPr>
        </p:nvSpPr>
        <p:spPr>
          <a:xfrm>
            <a:off x="2909888" y="1122363"/>
            <a:ext cx="6253162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Helvetica Neue"/>
              <a:buNone/>
              <a:defRPr sz="6000" b="0" i="0"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52"/>
          <p:cNvSpPr txBox="1">
            <a:spLocks noGrp="1"/>
          </p:cNvSpPr>
          <p:nvPr>
            <p:ph type="subTitle" idx="1"/>
          </p:nvPr>
        </p:nvSpPr>
        <p:spPr>
          <a:xfrm>
            <a:off x="2909888" y="3602038"/>
            <a:ext cx="5757862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8B8A"/>
              </a:buClr>
              <a:buSzPts val="2400"/>
              <a:buNone/>
              <a:defRPr sz="2400" b="0" i="0">
                <a:solidFill>
                  <a:srgbClr val="8A8B8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7C117FD-6ABD-7E4E-AFA3-FBAFEF00F1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8571028" y="6436545"/>
            <a:ext cx="1008441" cy="217138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image" Target="../media/image1.emf"/><Relationship Id="rId5" Type="http://schemas.openxmlformats.org/officeDocument/2006/relationships/image" Target="../media/image3.png"/><Relationship Id="rId4" Type="http://schemas.openxmlformats.org/officeDocument/2006/relationships/image" Target="../media/image2.jp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.emf"/><Relationship Id="rId5" Type="http://schemas.openxmlformats.org/officeDocument/2006/relationships/image" Target="../media/image5.png"/><Relationship Id="rId4" Type="http://schemas.openxmlformats.org/officeDocument/2006/relationships/image" Target="../media/image4.jpg"/></Relationships>
</file>

<file path=ppt/slideMasters/_rels/slideMaster4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g"/><Relationship Id="rId3" Type="http://schemas.openxmlformats.org/officeDocument/2006/relationships/slideLayout" Target="../slideLayouts/slideLayout9.xml"/><Relationship Id="rId7" Type="http://schemas.openxmlformats.org/officeDocument/2006/relationships/image" Target="../media/image7.jpg"/><Relationship Id="rId2" Type="http://schemas.openxmlformats.org/officeDocument/2006/relationships/slideLayout" Target="../slideLayouts/slideLayout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.jpg"/><Relationship Id="rId5" Type="http://schemas.openxmlformats.org/officeDocument/2006/relationships/theme" Target="../theme/theme5.xml"/><Relationship Id="rId4" Type="http://schemas.openxmlformats.org/officeDocument/2006/relationships/slideLayout" Target="../slideLayouts/slideLayout10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g"/><Relationship Id="rId3" Type="http://schemas.openxmlformats.org/officeDocument/2006/relationships/slideLayout" Target="../slideLayouts/slideLayout13.xml"/><Relationship Id="rId7" Type="http://schemas.openxmlformats.org/officeDocument/2006/relationships/image" Target="../media/image6.jpg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theme" Target="../theme/theme6.xml"/><Relationship Id="rId5" Type="http://schemas.openxmlformats.org/officeDocument/2006/relationships/slideLayout" Target="../slideLayouts/slideLayout15.xml"/><Relationship Id="rId4" Type="http://schemas.openxmlformats.org/officeDocument/2006/relationships/slideLayout" Target="../slideLayouts/slideLayout14.xml"/><Relationship Id="rId9" Type="http://schemas.openxmlformats.org/officeDocument/2006/relationships/image" Target="../media/image10.jpg"/></Relationships>
</file>

<file path=ppt/slideMasters/_rels/slideMaster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8.xml"/><Relationship Id="rId7" Type="http://schemas.openxmlformats.org/officeDocument/2006/relationships/image" Target="../media/image14.jpg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theme" Target="../theme/theme7.xml"/><Relationship Id="rId5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9.xml"/></Relationships>
</file>

<file path=ppt/slideMasters/_rels/slideMaster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3.xml"/><Relationship Id="rId7" Type="http://schemas.openxmlformats.org/officeDocument/2006/relationships/image" Target="../media/image17.jpg"/><Relationship Id="rId2" Type="http://schemas.openxmlformats.org/officeDocument/2006/relationships/slideLayout" Target="../slideLayouts/slideLayout22.xml"/><Relationship Id="rId1" Type="http://schemas.openxmlformats.org/officeDocument/2006/relationships/slideLayout" Target="../slideLayouts/slideLayout21.xml"/><Relationship Id="rId6" Type="http://schemas.openxmlformats.org/officeDocument/2006/relationships/theme" Target="../theme/theme8.xml"/><Relationship Id="rId5" Type="http://schemas.openxmlformats.org/officeDocument/2006/relationships/slideLayout" Target="../slideLayouts/slideLayout25.xml"/><Relationship Id="rId4" Type="http://schemas.openxmlformats.org/officeDocument/2006/relationships/slideLayout" Target="../slideLayouts/slideLayout24.xml"/></Relationships>
</file>

<file path=ppt/slideMasters/_rels/slideMaster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8.xml"/><Relationship Id="rId7" Type="http://schemas.openxmlformats.org/officeDocument/2006/relationships/image" Target="../media/image20.jpg"/><Relationship Id="rId2" Type="http://schemas.openxmlformats.org/officeDocument/2006/relationships/slideLayout" Target="../slideLayouts/slideLayout27.xml"/><Relationship Id="rId1" Type="http://schemas.openxmlformats.org/officeDocument/2006/relationships/slideLayout" Target="../slideLayouts/slideLayout26.xml"/><Relationship Id="rId6" Type="http://schemas.openxmlformats.org/officeDocument/2006/relationships/theme" Target="../theme/theme9.xml"/><Relationship Id="rId5" Type="http://schemas.openxmlformats.org/officeDocument/2006/relationships/slideLayout" Target="../slideLayouts/slideLayout30.xml"/><Relationship Id="rId4" Type="http://schemas.openxmlformats.org/officeDocument/2006/relationships/slideLayout" Target="../slideLayouts/slideLayout2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6"/>
          <p:cNvSpPr txBox="1">
            <a:spLocks noGrp="1"/>
          </p:cNvSpPr>
          <p:nvPr>
            <p:ph type="title"/>
          </p:nvPr>
        </p:nvSpPr>
        <p:spPr>
          <a:xfrm>
            <a:off x="518826" y="545601"/>
            <a:ext cx="6347948" cy="671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6"/>
          <p:cNvSpPr txBox="1">
            <a:spLocks noGrp="1"/>
          </p:cNvSpPr>
          <p:nvPr>
            <p:ph type="body" idx="1"/>
          </p:nvPr>
        </p:nvSpPr>
        <p:spPr>
          <a:xfrm>
            <a:off x="518826" y="1217537"/>
            <a:ext cx="6347948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A8B8A"/>
              </a:buClr>
              <a:buSzPts val="2800"/>
              <a:buFont typeface="Arial"/>
              <a:buNone/>
              <a:defRPr sz="2800" b="0" i="0" u="none" strike="noStrike" cap="none">
                <a:solidFill>
                  <a:srgbClr val="8A8B8A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lvl1pPr>
            <a:lvl2pPr marL="914400" marR="0" lvl="1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72626"/>
              </a:buClr>
              <a:buSzPts val="2400"/>
              <a:buFont typeface="Arial"/>
              <a:buNone/>
              <a:defRPr sz="2400" b="0" i="0" u="none" strike="noStrike" cap="none">
                <a:solidFill>
                  <a:srgbClr val="272626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2pPr>
            <a:lvl3pPr marL="1371600" marR="0" lvl="2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72626"/>
              </a:buClr>
              <a:buSzPts val="2000"/>
              <a:buFont typeface="Arial"/>
              <a:buNone/>
              <a:defRPr sz="2000" b="0" i="0" u="none" strike="noStrike" cap="none">
                <a:solidFill>
                  <a:srgbClr val="272626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3pPr>
            <a:lvl4pPr marL="1828800" marR="0" lvl="3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72626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272626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4pPr>
            <a:lvl5pPr marL="2286000" marR="0" lvl="4" indent="-228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272626"/>
              </a:buClr>
              <a:buSzPts val="1800"/>
              <a:buFont typeface="Arial"/>
              <a:buNone/>
              <a:defRPr sz="1800" b="0" i="0" u="none" strike="noStrike" cap="none">
                <a:solidFill>
                  <a:srgbClr val="272626"/>
                </a:solidFill>
                <a:latin typeface="Helvetica Neue Light"/>
                <a:ea typeface="Helvetica Neue Light"/>
                <a:cs typeface="Helvetica Neue Light"/>
                <a:sym typeface="Helvetica Neue Light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A2EE915-86D4-D746-B460-968EC0AE5957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8571028" y="6436545"/>
            <a:ext cx="1008441" cy="217138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71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40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 rot="5400000">
            <a:off x="-814629" y="814628"/>
            <a:ext cx="6858000" cy="5228746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40"/>
          <p:cNvSpPr/>
          <p:nvPr/>
        </p:nvSpPr>
        <p:spPr>
          <a:xfrm>
            <a:off x="0" y="-1"/>
            <a:ext cx="5228744" cy="6858000"/>
          </a:xfrm>
          <a:prstGeom prst="rect">
            <a:avLst/>
          </a:prstGeom>
          <a:solidFill>
            <a:schemeClr val="dk1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3" name="Google Shape;83;p40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68754" y="1257299"/>
            <a:ext cx="5397500" cy="4343400"/>
          </a:xfrm>
          <a:prstGeom prst="rect">
            <a:avLst/>
          </a:prstGeom>
          <a:noFill/>
          <a:ln>
            <a:noFill/>
          </a:ln>
        </p:spPr>
      </p:pic>
      <p:sp>
        <p:nvSpPr>
          <p:cNvPr id="84" name="Google Shape;84;p40"/>
          <p:cNvSpPr txBox="1">
            <a:spLocks noGrp="1"/>
          </p:cNvSpPr>
          <p:nvPr>
            <p:ph type="title"/>
          </p:nvPr>
        </p:nvSpPr>
        <p:spPr>
          <a:xfrm>
            <a:off x="5909910" y="365128"/>
            <a:ext cx="3315051" cy="671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5" name="Google Shape;85;p40"/>
          <p:cNvSpPr txBox="1">
            <a:spLocks noGrp="1"/>
          </p:cNvSpPr>
          <p:nvPr>
            <p:ph type="body" idx="1"/>
          </p:nvPr>
        </p:nvSpPr>
        <p:spPr>
          <a:xfrm>
            <a:off x="5909911" y="1703672"/>
            <a:ext cx="331505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3B335B05-959B-9B48-89E4-E9A67F9177F9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571028" y="6436545"/>
            <a:ext cx="1008441" cy="217138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69" r:id="rId1"/>
    <p:sldLayoutId id="2147483670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43"/>
          <p:cNvSpPr txBox="1">
            <a:spLocks noGrp="1"/>
          </p:cNvSpPr>
          <p:nvPr>
            <p:ph type="title"/>
          </p:nvPr>
        </p:nvSpPr>
        <p:spPr>
          <a:xfrm>
            <a:off x="5909910" y="365128"/>
            <a:ext cx="3315051" cy="671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5" name="Google Shape;95;p43"/>
          <p:cNvSpPr txBox="1">
            <a:spLocks noGrp="1"/>
          </p:cNvSpPr>
          <p:nvPr>
            <p:ph type="body" idx="1"/>
          </p:nvPr>
        </p:nvSpPr>
        <p:spPr>
          <a:xfrm>
            <a:off x="5909911" y="1703672"/>
            <a:ext cx="3315051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97" name="Google Shape;97;p43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-102704" y="-1"/>
            <a:ext cx="5356022" cy="6858001"/>
          </a:xfrm>
          <a:prstGeom prst="rect">
            <a:avLst/>
          </a:prstGeom>
          <a:noFill/>
          <a:ln>
            <a:noFill/>
          </a:ln>
        </p:spPr>
      </p:pic>
      <p:sp>
        <p:nvSpPr>
          <p:cNvPr id="98" name="Google Shape;98;p43"/>
          <p:cNvSpPr/>
          <p:nvPr/>
        </p:nvSpPr>
        <p:spPr>
          <a:xfrm>
            <a:off x="-102704" y="-1"/>
            <a:ext cx="5356022" cy="6858000"/>
          </a:xfrm>
          <a:prstGeom prst="rect">
            <a:avLst/>
          </a:prstGeom>
          <a:solidFill>
            <a:schemeClr val="dk1">
              <a:alpha val="20000"/>
            </a:schemeClr>
          </a:solidFill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99" name="Google Shape;99;p43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-168754" y="1257299"/>
            <a:ext cx="5397500" cy="4343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D74D5FA-08F9-C94B-93D0-A969526107C6}"/>
              </a:ext>
            </a:extLst>
          </p:cNvPr>
          <p:cNvPicPr>
            <a:picLocks noChangeAspect="1"/>
          </p:cNvPicPr>
          <p:nvPr userDrawn="1"/>
        </p:nvPicPr>
        <p:blipFill>
          <a:blip r:embed="rId6"/>
          <a:stretch>
            <a:fillRect/>
          </a:stretch>
        </p:blipFill>
        <p:spPr>
          <a:xfrm>
            <a:off x="8571028" y="6436545"/>
            <a:ext cx="1008441" cy="217138"/>
          </a:xfrm>
          <a:prstGeom prst="rect">
            <a:avLst/>
          </a:prstGeom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dk2" tx2="lt2" accent1="accent1" accent2="accent2" accent3="accent3" accent4="accent4" accent5="accent5" accent6="accent6" hlink="hlink" folHlink="folHlink"/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0"/>
          <p:cNvSpPr txBox="1">
            <a:spLocks noGrp="1"/>
          </p:cNvSpPr>
          <p:nvPr>
            <p:ph type="title"/>
          </p:nvPr>
        </p:nvSpPr>
        <p:spPr>
          <a:xfrm>
            <a:off x="2877015" y="365128"/>
            <a:ext cx="6347948" cy="671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9" name="Google Shape;109;p50"/>
          <p:cNvSpPr txBox="1">
            <a:spLocks noGrp="1"/>
          </p:cNvSpPr>
          <p:nvPr>
            <p:ph type="body" idx="1"/>
          </p:nvPr>
        </p:nvSpPr>
        <p:spPr>
          <a:xfrm>
            <a:off x="2877015" y="1825625"/>
            <a:ext cx="6347948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10" name="Google Shape;110;p50"/>
          <p:cNvPicPr preferRelativeResize="0"/>
          <p:nvPr/>
        </p:nvPicPr>
        <p:blipFill rotWithShape="1">
          <a:blip r:embed="rId6">
            <a:alphaModFix/>
          </a:blip>
          <a:srcRect b="-333"/>
          <a:stretch/>
        </p:blipFill>
        <p:spPr>
          <a:xfrm>
            <a:off x="-1" y="0"/>
            <a:ext cx="2686105" cy="68808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11" name="Google Shape;111;p50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1" y="-1"/>
            <a:ext cx="2686104" cy="6858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12" name="Google Shape;112;p50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0" y="0"/>
            <a:ext cx="2705688" cy="685800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55"/>
          <p:cNvSpPr txBox="1">
            <a:spLocks noGrp="1"/>
          </p:cNvSpPr>
          <p:nvPr>
            <p:ph type="title"/>
          </p:nvPr>
        </p:nvSpPr>
        <p:spPr>
          <a:xfrm>
            <a:off x="2877015" y="365128"/>
            <a:ext cx="6347948" cy="671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7" name="Google Shape;127;p55"/>
          <p:cNvSpPr txBox="1">
            <a:spLocks noGrp="1"/>
          </p:cNvSpPr>
          <p:nvPr>
            <p:ph type="body" idx="1"/>
          </p:nvPr>
        </p:nvSpPr>
        <p:spPr>
          <a:xfrm>
            <a:off x="2877015" y="1825625"/>
            <a:ext cx="6347948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28" name="Google Shape;128;p55"/>
          <p:cNvPicPr preferRelativeResize="0"/>
          <p:nvPr/>
        </p:nvPicPr>
        <p:blipFill rotWithShape="1">
          <a:blip r:embed="rId7">
            <a:alphaModFix/>
          </a:blip>
          <a:srcRect b="-333"/>
          <a:stretch/>
        </p:blipFill>
        <p:spPr>
          <a:xfrm>
            <a:off x="-1" y="0"/>
            <a:ext cx="2686105" cy="6880889"/>
          </a:xfrm>
          <a:prstGeom prst="rect">
            <a:avLst/>
          </a:prstGeom>
          <a:noFill/>
          <a:ln>
            <a:noFill/>
          </a:ln>
        </p:spPr>
      </p:pic>
      <p:pic>
        <p:nvPicPr>
          <p:cNvPr id="129" name="Google Shape;129;p55"/>
          <p:cNvPicPr preferRelativeResize="0"/>
          <p:nvPr/>
        </p:nvPicPr>
        <p:blipFill rotWithShape="1">
          <a:blip r:embed="rId8">
            <a:alphaModFix/>
          </a:blip>
          <a:srcRect/>
          <a:stretch/>
        </p:blipFill>
        <p:spPr>
          <a:xfrm>
            <a:off x="1" y="-1"/>
            <a:ext cx="2686104" cy="6858001"/>
          </a:xfrm>
          <a:prstGeom prst="rect">
            <a:avLst/>
          </a:prstGeom>
          <a:noFill/>
          <a:ln>
            <a:noFill/>
          </a:ln>
        </p:spPr>
      </p:pic>
      <p:pic>
        <p:nvPicPr>
          <p:cNvPr id="130" name="Google Shape;130;p55"/>
          <p:cNvPicPr preferRelativeResize="0"/>
          <p:nvPr/>
        </p:nvPicPr>
        <p:blipFill rotWithShape="1">
          <a:blip r:embed="rId9">
            <a:alphaModFix/>
          </a:blip>
          <a:srcRect/>
          <a:stretch/>
        </p:blipFill>
        <p:spPr>
          <a:xfrm>
            <a:off x="0" y="-1"/>
            <a:ext cx="2686104" cy="6858001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81" r:id="rId1"/>
    <p:sldLayoutId id="2147483682" r:id="rId2"/>
    <p:sldLayoutId id="2147483683" r:id="rId3"/>
    <p:sldLayoutId id="2147483684" r:id="rId4"/>
    <p:sldLayoutId id="2147483685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5" name="Google Shape;155;p61"/>
          <p:cNvSpPr txBox="1">
            <a:spLocks noGrp="1"/>
          </p:cNvSpPr>
          <p:nvPr>
            <p:ph type="title"/>
          </p:nvPr>
        </p:nvSpPr>
        <p:spPr>
          <a:xfrm>
            <a:off x="2877015" y="365128"/>
            <a:ext cx="6347948" cy="671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56" name="Google Shape;156;p61"/>
          <p:cNvSpPr txBox="1">
            <a:spLocks noGrp="1"/>
          </p:cNvSpPr>
          <p:nvPr>
            <p:ph type="body" idx="1"/>
          </p:nvPr>
        </p:nvSpPr>
        <p:spPr>
          <a:xfrm>
            <a:off x="2877015" y="1825625"/>
            <a:ext cx="6347948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57" name="Google Shape;157;p61"/>
          <p:cNvPicPr preferRelativeResize="0"/>
          <p:nvPr/>
        </p:nvPicPr>
        <p:blipFill rotWithShape="1">
          <a:blip r:embed="rId7">
            <a:alphaModFix/>
          </a:blip>
          <a:srcRect b="-333"/>
          <a:stretch/>
        </p:blipFill>
        <p:spPr>
          <a:xfrm>
            <a:off x="0" y="0"/>
            <a:ext cx="2686105" cy="6880889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87" r:id="rId1"/>
    <p:sldLayoutId id="2147483688" r:id="rId2"/>
    <p:sldLayoutId id="2147483689" r:id="rId3"/>
    <p:sldLayoutId id="2147483690" r:id="rId4"/>
    <p:sldLayoutId id="2147483691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p67"/>
          <p:cNvSpPr txBox="1">
            <a:spLocks noGrp="1"/>
          </p:cNvSpPr>
          <p:nvPr>
            <p:ph type="title"/>
          </p:nvPr>
        </p:nvSpPr>
        <p:spPr>
          <a:xfrm>
            <a:off x="2877015" y="365128"/>
            <a:ext cx="6347948" cy="671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84" name="Google Shape;184;p67"/>
          <p:cNvSpPr txBox="1">
            <a:spLocks noGrp="1"/>
          </p:cNvSpPr>
          <p:nvPr>
            <p:ph type="body" idx="1"/>
          </p:nvPr>
        </p:nvSpPr>
        <p:spPr>
          <a:xfrm>
            <a:off x="2877015" y="1825625"/>
            <a:ext cx="6347948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185" name="Google Shape;185;p67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2703931" cy="6858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73"/>
          <p:cNvSpPr txBox="1">
            <a:spLocks noGrp="1"/>
          </p:cNvSpPr>
          <p:nvPr>
            <p:ph type="title"/>
          </p:nvPr>
        </p:nvSpPr>
        <p:spPr>
          <a:xfrm>
            <a:off x="2877015" y="365128"/>
            <a:ext cx="6347948" cy="671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213" name="Google Shape;213;p73"/>
          <p:cNvSpPr txBox="1">
            <a:spLocks noGrp="1"/>
          </p:cNvSpPr>
          <p:nvPr>
            <p:ph type="body" idx="1"/>
          </p:nvPr>
        </p:nvSpPr>
        <p:spPr>
          <a:xfrm>
            <a:off x="2877015" y="1825625"/>
            <a:ext cx="6347948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pic>
        <p:nvPicPr>
          <p:cNvPr id="214" name="Google Shape;214;p73"/>
          <p:cNvPicPr preferRelativeResize="0"/>
          <p:nvPr/>
        </p:nvPicPr>
        <p:blipFill rotWithShape="1">
          <a:blip r:embed="rId7">
            <a:alphaModFix/>
          </a:blip>
          <a:srcRect/>
          <a:stretch/>
        </p:blipFill>
        <p:spPr>
          <a:xfrm>
            <a:off x="0" y="0"/>
            <a:ext cx="2686105" cy="6858000"/>
          </a:xfrm>
          <a:prstGeom prst="rect">
            <a:avLst/>
          </a:prstGeom>
          <a:noFill/>
          <a:ln>
            <a:noFill/>
          </a:ln>
        </p:spPr>
      </p:pic>
    </p:spTree>
  </p:cSld>
  <p:clrMap bg1="lt1" tx1="dk1" bg2="dk2" tx2="lt2" accent1="accent1" accent2="accent2" accent3="accent3" accent4="accent4" accent5="accent5" accent6="accent6" hlink="hlink" folHlink="folHlink"/>
  <p:sldLayoutIdLst>
    <p:sldLayoutId id="2147483699" r:id="rId1"/>
    <p:sldLayoutId id="2147483700" r:id="rId2"/>
    <p:sldLayoutId id="2147483701" r:id="rId3"/>
    <p:sldLayoutId id="2147483702" r:id="rId4"/>
    <p:sldLayoutId id="2147483703" r:id="rId5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" name="Google Shape;246;p1"/>
          <p:cNvPicPr preferRelativeResize="0"/>
          <p:nvPr/>
        </p:nvPicPr>
        <p:blipFill rotWithShape="1">
          <a:blip r:embed="rId3">
            <a:alphaModFix/>
          </a:blip>
          <a:srcRect l="20990" t="27247" r="53289" b="45937"/>
          <a:stretch/>
        </p:blipFill>
        <p:spPr>
          <a:xfrm>
            <a:off x="0" y="0"/>
            <a:ext cx="9906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47" name="Google Shape;247;p1"/>
          <p:cNvSpPr txBox="1"/>
          <p:nvPr/>
        </p:nvSpPr>
        <p:spPr>
          <a:xfrm>
            <a:off x="697105" y="2223009"/>
            <a:ext cx="7245888" cy="203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000"/>
              <a:buFont typeface="Helvetica Neue"/>
              <a:buNone/>
            </a:pPr>
            <a:r>
              <a:rPr lang="en-GB" sz="4000" b="1" i="0" u="none" strike="noStrike" cap="none" dirty="0">
                <a:solidFill>
                  <a:schemeClr val="lt1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Workato Integration Requirements Template</a:t>
            </a:r>
            <a:endParaRPr sz="4000" b="1" i="0" u="none" strike="noStrike" cap="none" dirty="0">
              <a:solidFill>
                <a:schemeClr val="lt1"/>
              </a:solidFill>
              <a:latin typeface="Helvetica Neue"/>
              <a:ea typeface="Helvetica Neue"/>
              <a:cs typeface="Helvetica Neue"/>
              <a:sym typeface="Helvetica Neue"/>
            </a:endParaRPr>
          </a:p>
        </p:txBody>
      </p:sp>
      <p:cxnSp>
        <p:nvCxnSpPr>
          <p:cNvPr id="249" name="Google Shape;249;p1"/>
          <p:cNvCxnSpPr/>
          <p:nvPr/>
        </p:nvCxnSpPr>
        <p:spPr>
          <a:xfrm>
            <a:off x="789862" y="4382605"/>
            <a:ext cx="1604514" cy="0"/>
          </a:xfrm>
          <a:prstGeom prst="straightConnector1">
            <a:avLst/>
          </a:prstGeom>
          <a:noFill/>
          <a:ln w="38100" cap="flat" cmpd="sng">
            <a:solidFill>
              <a:srgbClr val="89B1D6"/>
            </a:solidFill>
            <a:prstDash val="solid"/>
            <a:miter lim="800000"/>
            <a:headEnd type="none" w="sm" len="sm"/>
            <a:tailEnd type="none" w="sm" len="sm"/>
          </a:ln>
        </p:spPr>
      </p:cxnSp>
      <p:cxnSp>
        <p:nvCxnSpPr>
          <p:cNvPr id="250" name="Google Shape;250;p1"/>
          <p:cNvCxnSpPr/>
          <p:nvPr/>
        </p:nvCxnSpPr>
        <p:spPr>
          <a:xfrm>
            <a:off x="3218145" y="1142702"/>
            <a:ext cx="0" cy="531116"/>
          </a:xfrm>
          <a:prstGeom prst="straightConnector1">
            <a:avLst/>
          </a:prstGeom>
          <a:noFill/>
          <a:ln w="12700" cap="flat" cmpd="sng">
            <a:solidFill>
              <a:schemeClr val="lt1"/>
            </a:solidFill>
            <a:prstDash val="solid"/>
            <a:miter lim="800000"/>
            <a:headEnd type="none" w="sm" len="sm"/>
            <a:tailEnd type="none" w="sm" len="sm"/>
          </a:ln>
        </p:spPr>
      </p:cxnSp>
      <p:pic>
        <p:nvPicPr>
          <p:cNvPr id="252" name="Google Shape;252;p1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737419" y="1179871"/>
            <a:ext cx="2179727" cy="46934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7" name="Table 36">
            <a:extLst>
              <a:ext uri="{FF2B5EF4-FFF2-40B4-BE49-F238E27FC236}">
                <a16:creationId xmlns:a16="http://schemas.microsoft.com/office/drawing/2014/main" id="{20577EE0-75C1-427F-B31C-8609B53F661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1481893"/>
              </p:ext>
            </p:extLst>
          </p:nvPr>
        </p:nvGraphicFramePr>
        <p:xfrm>
          <a:off x="434455" y="779695"/>
          <a:ext cx="9037090" cy="5488779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135685">
                  <a:extLst>
                    <a:ext uri="{9D8B030D-6E8A-4147-A177-3AD203B41FA5}">
                      <a16:colId xmlns:a16="http://schemas.microsoft.com/office/drawing/2014/main" val="3021572550"/>
                    </a:ext>
                  </a:extLst>
                </a:gridCol>
                <a:gridCol w="2417570">
                  <a:extLst>
                    <a:ext uri="{9D8B030D-6E8A-4147-A177-3AD203B41FA5}">
                      <a16:colId xmlns:a16="http://schemas.microsoft.com/office/drawing/2014/main" val="1486031424"/>
                    </a:ext>
                  </a:extLst>
                </a:gridCol>
                <a:gridCol w="4483835">
                  <a:extLst>
                    <a:ext uri="{9D8B030D-6E8A-4147-A177-3AD203B41FA5}">
                      <a16:colId xmlns:a16="http://schemas.microsoft.com/office/drawing/2014/main" val="849937586"/>
                    </a:ext>
                  </a:extLst>
                </a:gridCol>
              </a:tblGrid>
              <a:tr h="479765"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Employee Service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Base system(s) if any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Anticipated complexity + Notes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4105086512"/>
                  </a:ext>
                </a:extLst>
              </a:tr>
              <a:tr h="372791"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Employee Profile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Workday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Low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812056"/>
                  </a:ext>
                </a:extLst>
              </a:tr>
              <a:tr h="358914"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Time Off – Vacation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Workday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  <a:p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Low-Medium – depending on regional variations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2420650"/>
                  </a:ext>
                </a:extLst>
              </a:tr>
              <a:tr h="358914"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Time Off – Sick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Workday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  <a:p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Medium – usually more complex with regional variations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350576"/>
                  </a:ext>
                </a:extLst>
              </a:tr>
              <a:tr h="495305"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Time Off – Parental 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Workday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Low if using a template with simple form + supporting articles. </a:t>
                      </a:r>
                    </a:p>
                    <a:p>
                      <a:r>
                        <a:rPr lang="en-GB" sz="105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High if modelled as a journey (&lt;-preferred)</a:t>
                      </a:r>
                      <a:endParaRPr lang="en-US" sz="1050" dirty="0">
                        <a:solidFill>
                          <a:schemeClr val="bg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248817"/>
                  </a:ext>
                </a:extLst>
              </a:tr>
              <a:tr h="307218"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Pay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Workday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Low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516666"/>
                  </a:ext>
                </a:extLst>
              </a:tr>
              <a:tr h="307218"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Benefits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Workday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Low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05968157"/>
                  </a:ext>
                </a:extLst>
              </a:tr>
              <a:tr h="307218"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Organization Chart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Workday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Low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45101696"/>
                  </a:ext>
                </a:extLst>
              </a:tr>
              <a:tr h="307218"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Employee Directory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Workday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Low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35230833"/>
                  </a:ext>
                </a:extLst>
              </a:tr>
              <a:tr h="355455"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company Social Events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Facebook Workplace (?)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/>
                      <a:r>
                        <a:rPr lang="en-GB" sz="1050" kern="120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Unknown</a:t>
                      </a:r>
                      <a:endParaRPr lang="en-US" sz="1050" kern="1200" dirty="0">
                        <a:solidFill>
                          <a:schemeClr val="bg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986442"/>
                  </a:ext>
                </a:extLst>
              </a:tr>
              <a:tr h="307218"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Service Requests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Jira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Low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0187494"/>
                  </a:ext>
                </a:extLst>
              </a:tr>
              <a:tr h="355455"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Announcement / News / Content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Facebook Workplace (?)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Medium – integration to FBWP</a:t>
                      </a:r>
                    </a:p>
                  </a:txBody>
                  <a:tcPr marL="74295" marR="74295" marT="37148" marB="37148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93662917"/>
                  </a:ext>
                </a:extLst>
              </a:tr>
              <a:tr h="324375"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Enterprise Search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Various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Low-Medium – can be simple directory or encompass knowledge base / vacancies / apps etc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07488136"/>
                  </a:ext>
                </a:extLst>
              </a:tr>
              <a:tr h="355455"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Notifications 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Various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Low – Medium depending on number of systems feeding Applaud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7699476"/>
                  </a:ext>
                </a:extLst>
              </a:tr>
              <a:tr h="355455"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Chatbot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Various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Low – High. This can be a project in itself; scope needs to be controlled.</a:t>
                      </a:r>
                      <a:endParaRPr lang="en-US" sz="1050" dirty="0">
                        <a:solidFill>
                          <a:schemeClr val="bg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5652981"/>
                  </a:ext>
                </a:extLst>
              </a:tr>
            </a:tbl>
          </a:graphicData>
        </a:graphic>
      </p:graphicFrame>
      <p:sp>
        <p:nvSpPr>
          <p:cNvPr id="41" name="Title 1">
            <a:extLst>
              <a:ext uri="{FF2B5EF4-FFF2-40B4-BE49-F238E27FC236}">
                <a16:creationId xmlns:a16="http://schemas.microsoft.com/office/drawing/2014/main" id="{A74F9121-C570-4219-B69D-4D8E4316B39F}"/>
              </a:ext>
            </a:extLst>
          </p:cNvPr>
          <p:cNvSpPr txBox="1">
            <a:spLocks/>
          </p:cNvSpPr>
          <p:nvPr/>
        </p:nvSpPr>
        <p:spPr>
          <a:xfrm>
            <a:off x="434455" y="269031"/>
            <a:ext cx="7703769" cy="130777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Graphik" panose="020B0503030202060203" pitchFamily="34" charset="0"/>
                <a:ea typeface="+mj-ea"/>
                <a:cs typeface="+mj-cs"/>
              </a:defRPr>
            </a:lvl1pPr>
          </a:lstStyle>
          <a:p>
            <a:r>
              <a:rPr lang="en-GB" sz="2400" dirty="0">
                <a:solidFill>
                  <a:schemeClr val="tx1"/>
                </a:solidFill>
                <a:latin typeface="Helvetica Neue"/>
                <a:ea typeface="Helvetica Neue"/>
                <a:cs typeface="Helvetica Neue"/>
              </a:rPr>
              <a:t>Map employee services to appropriate applications</a:t>
            </a:r>
            <a:endParaRPr lang="en-US" sz="2400" dirty="0">
              <a:solidFill>
                <a:schemeClr val="tx1"/>
              </a:solidFill>
              <a:latin typeface="Helvetica Neue"/>
              <a:ea typeface="Helvetica Neue"/>
              <a:cs typeface="Helvetica Neue"/>
            </a:endParaRPr>
          </a:p>
        </p:txBody>
      </p:sp>
    </p:spTree>
    <p:extLst>
      <p:ext uri="{BB962C8B-B14F-4D97-AF65-F5344CB8AC3E}">
        <p14:creationId xmlns:p14="http://schemas.microsoft.com/office/powerpoint/2010/main" val="4296146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Title 1">
            <a:extLst>
              <a:ext uri="{FF2B5EF4-FFF2-40B4-BE49-F238E27FC236}">
                <a16:creationId xmlns:a16="http://schemas.microsoft.com/office/drawing/2014/main" id="{A74F9121-C570-4219-B69D-4D8E4316B39F}"/>
              </a:ext>
            </a:extLst>
          </p:cNvPr>
          <p:cNvSpPr txBox="1">
            <a:spLocks/>
          </p:cNvSpPr>
          <p:nvPr/>
        </p:nvSpPr>
        <p:spPr>
          <a:xfrm>
            <a:off x="427512" y="302727"/>
            <a:ext cx="9878861" cy="1307772"/>
          </a:xfrm>
          <a:prstGeom prst="rect">
            <a:avLst/>
          </a:prstGeom>
        </p:spPr>
        <p:txBody>
          <a:bodyPr vert="horz" lIns="0" tIns="0" rIns="0" bIns="0" rtlCol="0" anchor="t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b="1" kern="1200">
                <a:solidFill>
                  <a:schemeClr val="tx1">
                    <a:lumMod val="75000"/>
                    <a:lumOff val="25000"/>
                  </a:schemeClr>
                </a:solidFill>
                <a:latin typeface="Graphik" panose="020B0503030202060203" pitchFamily="34" charset="0"/>
                <a:ea typeface="+mj-ea"/>
                <a:cs typeface="+mj-cs"/>
              </a:defRPr>
            </a:lvl1pPr>
          </a:lstStyle>
          <a:p>
            <a:r>
              <a:rPr lang="en-GB" sz="2200" dirty="0">
                <a:solidFill>
                  <a:schemeClr val="tx1"/>
                </a:solidFill>
                <a:latin typeface="Helvetica Neue"/>
                <a:ea typeface="Helvetica Neue"/>
                <a:cs typeface="Helvetica Neue"/>
              </a:rPr>
              <a:t>Map employee journeys to applications and integrations required</a:t>
            </a:r>
            <a:endParaRPr lang="en-US" sz="2200" dirty="0">
              <a:solidFill>
                <a:schemeClr val="tx1"/>
              </a:solidFill>
              <a:latin typeface="Helvetica Neue"/>
              <a:ea typeface="Helvetica Neue"/>
              <a:cs typeface="Helvetica Neue"/>
            </a:endParaRPr>
          </a:p>
        </p:txBody>
      </p:sp>
      <p:graphicFrame>
        <p:nvGraphicFramePr>
          <p:cNvPr id="9" name="Table 8">
            <a:extLst>
              <a:ext uri="{FF2B5EF4-FFF2-40B4-BE49-F238E27FC236}">
                <a16:creationId xmlns:a16="http://schemas.microsoft.com/office/drawing/2014/main" id="{5B2C1710-21A3-440E-A9A2-99F747C5F8C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41832402"/>
              </p:ext>
            </p:extLst>
          </p:nvPr>
        </p:nvGraphicFramePr>
        <p:xfrm>
          <a:off x="427512" y="861203"/>
          <a:ext cx="9098476" cy="538521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2547463">
                  <a:extLst>
                    <a:ext uri="{9D8B030D-6E8A-4147-A177-3AD203B41FA5}">
                      <a16:colId xmlns:a16="http://schemas.microsoft.com/office/drawing/2014/main" val="3021572550"/>
                    </a:ext>
                  </a:extLst>
                </a:gridCol>
                <a:gridCol w="2291630">
                  <a:extLst>
                    <a:ext uri="{9D8B030D-6E8A-4147-A177-3AD203B41FA5}">
                      <a16:colId xmlns:a16="http://schemas.microsoft.com/office/drawing/2014/main" val="1486031424"/>
                    </a:ext>
                  </a:extLst>
                </a:gridCol>
                <a:gridCol w="4259383">
                  <a:extLst>
                    <a:ext uri="{9D8B030D-6E8A-4147-A177-3AD203B41FA5}">
                      <a16:colId xmlns:a16="http://schemas.microsoft.com/office/drawing/2014/main" val="849937586"/>
                    </a:ext>
                  </a:extLst>
                </a:gridCol>
              </a:tblGrid>
              <a:tr h="501564"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Journey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System touch points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Anticipated complexity / Notes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4105086512"/>
                  </a:ext>
                </a:extLst>
              </a:tr>
              <a:tr h="1385902"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Onboarding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Workday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Jira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Adobe Sign (Phase 2?)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 err="1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Edcast</a:t>
                      </a:r>
                      <a:endParaRPr lang="en-GB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Facebook Workplace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Triggered from a Hire being approved in Workday. </a:t>
                      </a:r>
                    </a:p>
                    <a:p>
                      <a:endParaRPr lang="en-GB" sz="1050" dirty="0">
                        <a:solidFill>
                          <a:schemeClr val="bg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  <a:p>
                      <a:r>
                        <a:rPr lang="en-GB" sz="1050" u="sng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High Complexity</a:t>
                      </a:r>
                    </a:p>
                    <a:p>
                      <a:r>
                        <a:rPr lang="en-GB" sz="105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The template is a starting point but a lot of onboarding tasks have to be built ‘in project’. </a:t>
                      </a:r>
                    </a:p>
                    <a:p>
                      <a:endParaRPr lang="en-GB" sz="1050" dirty="0">
                        <a:solidFill>
                          <a:schemeClr val="bg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  <a:p>
                      <a:r>
                        <a:rPr lang="en-GB" sz="1050" dirty="0">
                          <a:solidFill>
                            <a:schemeClr val="bg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Recommend starting analysis early as likely to be biggest journey on the list</a:t>
                      </a:r>
                      <a:endParaRPr lang="en-US" sz="1050" dirty="0">
                        <a:solidFill>
                          <a:schemeClr val="bg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812056"/>
                  </a:ext>
                </a:extLst>
              </a:tr>
              <a:tr h="1531091"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Promotion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Workday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Jira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 err="1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Edcast</a:t>
                      </a:r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(?)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Triggered from employee being promoted to manager in Workday. </a:t>
                      </a:r>
                    </a:p>
                    <a:p>
                      <a:endParaRPr lang="en-GB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  <a:p>
                      <a:r>
                        <a:rPr lang="en-GB" sz="1050" u="sng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Medium-High Complexity</a:t>
                      </a:r>
                    </a:p>
                  </a:txBody>
                  <a:tcPr marL="74295" marR="74295" marT="37148" marB="37148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248817"/>
                  </a:ext>
                </a:extLst>
              </a:tr>
              <a:tr h="1966661"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Parental Leave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Workday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Jira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50" b="1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Triggered by a parental leave being approved in Workday. </a:t>
                      </a:r>
                    </a:p>
                    <a:p>
                      <a:endParaRPr lang="en-GB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  <a:p>
                      <a:r>
                        <a:rPr lang="en-GB" sz="1050" u="sng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Medium Complexity</a:t>
                      </a:r>
                    </a:p>
                  </a:txBody>
                  <a:tcPr marL="74295" marR="74295" marT="37148" marB="37148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5166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610913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1">
            <a:extLst>
              <a:ext uri="{FF2B5EF4-FFF2-40B4-BE49-F238E27FC236}">
                <a16:creationId xmlns:a16="http://schemas.microsoft.com/office/drawing/2014/main" id="{CEBFF7C0-067A-495D-83E1-3910078E58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41368" y="296968"/>
            <a:ext cx="5692349" cy="1307772"/>
          </a:xfrm>
        </p:spPr>
        <p:txBody>
          <a:bodyPr>
            <a:noAutofit/>
          </a:bodyPr>
          <a:lstStyle/>
          <a:p>
            <a:pPr>
              <a:spcBef>
                <a:spcPct val="0"/>
              </a:spcBef>
              <a:buClr>
                <a:srgbClr val="000000"/>
              </a:buClr>
            </a:pPr>
            <a:r>
              <a:rPr lang="en-GB" sz="2200" kern="1200" dirty="0">
                <a:solidFill>
                  <a:schemeClr val="tx1"/>
                </a:solidFill>
                <a:latin typeface="Helvetica Neue"/>
                <a:ea typeface="Helvetica Neue"/>
                <a:cs typeface="Helvetica Neue"/>
                <a:sym typeface="Arial"/>
              </a:rPr>
              <a:t>Evaluating integration complexity</a:t>
            </a:r>
            <a:endParaRPr lang="en-US" sz="2200" kern="1200" dirty="0">
              <a:solidFill>
                <a:schemeClr val="tx1"/>
              </a:solidFill>
              <a:latin typeface="Helvetica Neue"/>
              <a:ea typeface="Helvetica Neue"/>
              <a:cs typeface="Helvetica Neue"/>
              <a:sym typeface="Arial"/>
            </a:endParaRPr>
          </a:p>
        </p:txBody>
      </p:sp>
      <p:graphicFrame>
        <p:nvGraphicFramePr>
          <p:cNvPr id="15" name="Table 14">
            <a:extLst>
              <a:ext uri="{FF2B5EF4-FFF2-40B4-BE49-F238E27FC236}">
                <a16:creationId xmlns:a16="http://schemas.microsoft.com/office/drawing/2014/main" id="{B9CBA671-49EB-47CF-BA1F-CC2806FD08D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3515780"/>
              </p:ext>
            </p:extLst>
          </p:nvPr>
        </p:nvGraphicFramePr>
        <p:xfrm>
          <a:off x="415636" y="783770"/>
          <a:ext cx="8989621" cy="5427025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1774924">
                  <a:extLst>
                    <a:ext uri="{9D8B030D-6E8A-4147-A177-3AD203B41FA5}">
                      <a16:colId xmlns:a16="http://schemas.microsoft.com/office/drawing/2014/main" val="3021572550"/>
                    </a:ext>
                  </a:extLst>
                </a:gridCol>
                <a:gridCol w="3067476">
                  <a:extLst>
                    <a:ext uri="{9D8B030D-6E8A-4147-A177-3AD203B41FA5}">
                      <a16:colId xmlns:a16="http://schemas.microsoft.com/office/drawing/2014/main" val="2551614094"/>
                    </a:ext>
                  </a:extLst>
                </a:gridCol>
                <a:gridCol w="4147221">
                  <a:extLst>
                    <a:ext uri="{9D8B030D-6E8A-4147-A177-3AD203B41FA5}">
                      <a16:colId xmlns:a16="http://schemas.microsoft.com/office/drawing/2014/main" val="849937586"/>
                    </a:ext>
                  </a:extLst>
                </a:gridCol>
              </a:tblGrid>
              <a:tr h="369406"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Source System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Notes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Risk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extLst>
                  <a:ext uri="{0D108BD9-81ED-4DB2-BD59-A6C34878D82A}">
                    <a16:rowId xmlns:a16="http://schemas.microsoft.com/office/drawing/2014/main" val="4105086512"/>
                  </a:ext>
                </a:extLst>
              </a:tr>
              <a:tr h="926043"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Workday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Source of truth for worker records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Worker information sync needed with Applaud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Changes in Workday triggers journeys</a:t>
                      </a:r>
                      <a:endParaRPr lang="en-US" sz="105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Low</a:t>
                      </a:r>
                    </a:p>
                    <a:p>
                      <a:r>
                        <a:rPr lang="en-GB" sz="105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Well used connector we have experience with</a:t>
                      </a:r>
                      <a:endParaRPr lang="en-US" sz="105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39812056"/>
                  </a:ext>
                </a:extLst>
              </a:tr>
              <a:tr h="926043"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Jira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Used for worker service requests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Sync status and updates with Applaud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Create / Comment / Close in Applaud</a:t>
                      </a:r>
                      <a:endParaRPr lang="en-US" sz="105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Low</a:t>
                      </a:r>
                    </a:p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Well used connector with simple API calls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01248817"/>
                  </a:ext>
                </a:extLst>
              </a:tr>
              <a:tr h="759051"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Facebook Workplace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Focus on Announcements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Duplicate announcements made in </a:t>
                      </a:r>
                      <a:r>
                        <a:rPr lang="en-GB" sz="1050" dirty="0" err="1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Everybody@Spotify</a:t>
                      </a:r>
                      <a:r>
                        <a:rPr lang="en-GB" sz="105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/ Daniel / D-Team</a:t>
                      </a:r>
                      <a:endParaRPr lang="en-US" sz="105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Medium. </a:t>
                      </a:r>
                    </a:p>
                  </a:txBody>
                  <a:tcPr marL="74295" marR="74295" marT="37148" marB="37148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41516666"/>
                  </a:ext>
                </a:extLst>
              </a:tr>
              <a:tr h="427406"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Okta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Used for Single Sign-on. </a:t>
                      </a:r>
                      <a:endParaRPr lang="en-US" sz="105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Low</a:t>
                      </a:r>
                    </a:p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We have out of the box support for Okta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1582670"/>
                  </a:ext>
                </a:extLst>
              </a:tr>
              <a:tr h="1093033">
                <a:tc>
                  <a:txBody>
                    <a:bodyPr/>
                    <a:lstStyle/>
                    <a:p>
                      <a:r>
                        <a:rPr lang="en-GB" sz="1050" dirty="0" err="1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Edcast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Learning platform but not sure where this fits into Phase 1 scope; most likely with Journeys. </a:t>
                      </a:r>
                    </a:p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May be limitations on what can be embedded in Applaud / dependent on </a:t>
                      </a:r>
                      <a:r>
                        <a:rPr lang="en-GB" sz="1050" dirty="0" err="1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Edcast</a:t>
                      </a:r>
                      <a:r>
                        <a:rPr lang="en-GB" sz="105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APIs</a:t>
                      </a:r>
                      <a:endParaRPr lang="en-US" sz="105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Low</a:t>
                      </a:r>
                    </a:p>
                  </a:txBody>
                  <a:tcPr marL="74295" marR="74295" marT="37148" marB="37148"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78324518"/>
                  </a:ext>
                </a:extLst>
              </a:tr>
              <a:tr h="926043"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Confluence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/>
                </a:tc>
                <a:tc>
                  <a:txBody>
                    <a:bodyPr/>
                    <a:lstStyle/>
                    <a:p>
                      <a:pPr marL="171450" indent="-171450">
                        <a:buFont typeface="Arial" panose="020B0604020202020204" pitchFamily="34" charset="0"/>
                        <a:buChar char="•"/>
                      </a:pPr>
                      <a:r>
                        <a:rPr lang="en-GB" sz="1050" dirty="0">
                          <a:solidFill>
                            <a:schemeClr val="tx1"/>
                          </a:solidFill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Content and Knowledge Base</a:t>
                      </a:r>
                      <a:endParaRPr lang="en-US" sz="1050" dirty="0">
                        <a:solidFill>
                          <a:schemeClr val="tx1"/>
                        </a:solidFill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Medium</a:t>
                      </a:r>
                    </a:p>
                    <a:p>
                      <a:r>
                        <a:rPr lang="en-GB" sz="1050" dirty="0">
                          <a:latin typeface="Helvetica Neue" panose="02000503000000020004" pitchFamily="2" charset="0"/>
                          <a:ea typeface="Helvetica Neue" panose="02000503000000020004" pitchFamily="2" charset="0"/>
                          <a:cs typeface="Helvetica Neue" panose="02000503000000020004" pitchFamily="2" charset="0"/>
                        </a:rPr>
                        <a:t> Risk revolves around volume of data, how often it is loaded, capabilities around ‘rich content’ (e.g., video or images). </a:t>
                      </a:r>
                      <a:endParaRPr lang="en-US" sz="1050" dirty="0">
                        <a:latin typeface="Helvetica Neue" panose="02000503000000020004" pitchFamily="2" charset="0"/>
                        <a:ea typeface="Helvetica Neue" panose="02000503000000020004" pitchFamily="2" charset="0"/>
                        <a:cs typeface="Helvetica Neue" panose="02000503000000020004" pitchFamily="2" charset="0"/>
                      </a:endParaRPr>
                    </a:p>
                  </a:txBody>
                  <a:tcPr marL="74295" marR="74295" marT="37148" marB="37148"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6480518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0826708"/>
      </p:ext>
    </p:extLst>
  </p:cSld>
  <p:clrMapOvr>
    <a:masterClrMapping/>
  </p:clrMapOvr>
</p:sld>
</file>

<file path=ppt/theme/theme1.xml><?xml version="1.0" encoding="utf-8"?>
<a:theme xmlns:a="http://schemas.openxmlformats.org/drawingml/2006/main" name="12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5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4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Blank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11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7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6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5_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</TotalTime>
  <Words>436</Words>
  <Application>Microsoft Macintosh PowerPoint</Application>
  <PresentationFormat>A4 Paper (210x297 mm)</PresentationFormat>
  <Paragraphs>110</Paragraphs>
  <Slides>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9</vt:i4>
      </vt:variant>
      <vt:variant>
        <vt:lpstr>Slide Titles</vt:lpstr>
      </vt:variant>
      <vt:variant>
        <vt:i4>4</vt:i4>
      </vt:variant>
    </vt:vector>
  </HeadingPairs>
  <TitlesOfParts>
    <vt:vector size="19" baseType="lpstr">
      <vt:lpstr>Arial</vt:lpstr>
      <vt:lpstr>Calibri</vt:lpstr>
      <vt:lpstr>Century Gothic</vt:lpstr>
      <vt:lpstr>Graphik</vt:lpstr>
      <vt:lpstr>Helvetica Neue</vt:lpstr>
      <vt:lpstr>Helvetica Neue Light</vt:lpstr>
      <vt:lpstr>12_Office Theme</vt:lpstr>
      <vt:lpstr>15_Office Theme</vt:lpstr>
      <vt:lpstr>14_Office Theme</vt:lpstr>
      <vt:lpstr>Blank</vt:lpstr>
      <vt:lpstr>11_Office Theme</vt:lpstr>
      <vt:lpstr>Office Theme</vt:lpstr>
      <vt:lpstr>7_Office Theme</vt:lpstr>
      <vt:lpstr>6_Office Theme</vt:lpstr>
      <vt:lpstr>5_Office Theme</vt:lpstr>
      <vt:lpstr>PowerPoint Presentation</vt:lpstr>
      <vt:lpstr>PowerPoint Presentation</vt:lpstr>
      <vt:lpstr>PowerPoint Presentation</vt:lpstr>
      <vt:lpstr>Evaluating integration complexity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Applaud</dc:creator>
  <cp:lastModifiedBy>Nick Barlow</cp:lastModifiedBy>
  <cp:revision>28</cp:revision>
  <dcterms:created xsi:type="dcterms:W3CDTF">2018-12-18T10:01:59Z</dcterms:created>
  <dcterms:modified xsi:type="dcterms:W3CDTF">2022-02-09T15:11:16Z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6402295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S9.0.3</vt:lpwstr>
  </property>
</Properties>
</file>