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  <p:sldMasterId id="2147483669" r:id="rId3"/>
    <p:sldMasterId id="2147483672" r:id="rId4"/>
    <p:sldMasterId id="2147483675" r:id="rId5"/>
    <p:sldMasterId id="2147483678" r:id="rId6"/>
    <p:sldMasterId id="2147483681" r:id="rId7"/>
    <p:sldMasterId id="2147483682" r:id="rId8"/>
    <p:sldMasterId id="2147483687" r:id="rId9"/>
    <p:sldMasterId id="2147483693" r:id="rId10"/>
    <p:sldMasterId id="2147483699" r:id="rId11"/>
    <p:sldMasterId id="2147483705" r:id="rId12"/>
  </p:sldMasterIdLst>
  <p:notesMasterIdLst>
    <p:notesMasterId r:id="rId21"/>
  </p:notesMasterIdLst>
  <p:sldIdLst>
    <p:sldId id="256" r:id="rId13"/>
    <p:sldId id="10517" r:id="rId14"/>
    <p:sldId id="10511" r:id="rId15"/>
    <p:sldId id="10518" r:id="rId16"/>
    <p:sldId id="10520" r:id="rId17"/>
    <p:sldId id="10519" r:id="rId18"/>
    <p:sldId id="10521" r:id="rId19"/>
    <p:sldId id="270" r:id="rId20"/>
  </p:sldIdLst>
  <p:sldSz cx="9906000" cy="6858000" type="A4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00503000000020004" pitchFamily="2" charset="0"/>
      <p:regular r:id="rId26"/>
      <p:bold r:id="rId27"/>
      <p:italic r:id="rId28"/>
      <p:boldItalic r:id="rId29"/>
    </p:embeddedFont>
    <p:embeddedFont>
      <p:font typeface="Helvetica Neue Light" panose="02000403000000020004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ybqNGPVCSxofxf5hKq95Ek9HB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1AB5E1-5543-41FE-B4ED-30AF35448BF4}">
  <a:tblStyle styleId="{D21AB5E1-5543-41FE-B4ED-30AF35448BF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0"/>
    <p:restoredTop sz="87531" autoAdjust="0"/>
  </p:normalViewPr>
  <p:slideViewPr>
    <p:cSldViewPr snapToGrid="0" snapToObjects="1">
      <p:cViewPr varScale="1">
        <p:scale>
          <a:sx n="119" d="100"/>
          <a:sy n="119" d="100"/>
        </p:scale>
        <p:origin x="3128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50" Type="http://customschemas.google.com/relationships/presentationmetadata" Target="meta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72" name="Google Shape;2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08143-689A-434A-8AA0-260E5D540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08143-689A-434A-8AA0-260E5D540C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08143-689A-434A-8AA0-260E5D540C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5" name="Google Shape;5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7"/>
          <p:cNvSpPr txBox="1">
            <a:spLocks noGrp="1"/>
          </p:cNvSpPr>
          <p:nvPr>
            <p:ph type="title"/>
          </p:nvPr>
        </p:nvSpPr>
        <p:spPr>
          <a:xfrm>
            <a:off x="384159" y="728390"/>
            <a:ext cx="5333247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0" name="Google Shape;13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7"/>
          <p:cNvSpPr txBox="1">
            <a:spLocks noGrp="1"/>
          </p:cNvSpPr>
          <p:nvPr>
            <p:ph type="body" idx="1"/>
          </p:nvPr>
        </p:nvSpPr>
        <p:spPr>
          <a:xfrm>
            <a:off x="5900738" y="1722438"/>
            <a:ext cx="3532187" cy="371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1"/>
          <p:cNvSpPr txBox="1">
            <a:spLocks noGrp="1"/>
          </p:cNvSpPr>
          <p:nvPr>
            <p:ph type="title"/>
          </p:nvPr>
        </p:nvSpPr>
        <p:spPr>
          <a:xfrm>
            <a:off x="3281363" y="728390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1"/>
          <p:cNvSpPr txBox="1">
            <a:spLocks noGrp="1"/>
          </p:cNvSpPr>
          <p:nvPr>
            <p:ph type="body" idx="1"/>
          </p:nvPr>
        </p:nvSpPr>
        <p:spPr>
          <a:xfrm>
            <a:off x="3281363" y="1400326"/>
            <a:ext cx="5887462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2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4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477" y="4010026"/>
            <a:ext cx="526256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6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6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62" name="Google Shape;162;p56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3" name="Google Shape;16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7"/>
          <p:cNvSpPr txBox="1">
            <a:spLocks noGrp="1"/>
          </p:cNvSpPr>
          <p:nvPr>
            <p:ph type="title"/>
          </p:nvPr>
        </p:nvSpPr>
        <p:spPr>
          <a:xfrm>
            <a:off x="3281363" y="728390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7"/>
          <p:cNvSpPr txBox="1">
            <a:spLocks noGrp="1"/>
          </p:cNvSpPr>
          <p:nvPr>
            <p:ph type="body" idx="1"/>
          </p:nvPr>
        </p:nvSpPr>
        <p:spPr>
          <a:xfrm>
            <a:off x="3281363" y="1400326"/>
            <a:ext cx="5887462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7" name="Google Shape;16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610"/>
            <a:ext cx="9906000" cy="7052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58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58"/>
          <p:cNvSpPr txBox="1">
            <a:spLocks noGrp="1"/>
          </p:cNvSpPr>
          <p:nvPr>
            <p:ph type="title"/>
          </p:nvPr>
        </p:nvSpPr>
        <p:spPr>
          <a:xfrm>
            <a:off x="3425076" y="3839383"/>
            <a:ext cx="630991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Medium"/>
              <a:buNone/>
              <a:defRPr sz="6000" b="0" i="0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2" name="Google Shape;17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8A7C78C-8B1B-46D5-A8E2-DBE283CFA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" r="172"/>
          <a:stretch>
            <a:fillRect/>
          </a:stretch>
        </p:blipFill>
        <p:spPr>
          <a:xfrm>
            <a:off x="0" y="-12650"/>
            <a:ext cx="9906000" cy="6883301"/>
          </a:xfrm>
          <a:prstGeom prst="rect">
            <a:avLst/>
          </a:prstGeom>
        </p:spPr>
      </p:pic>
      <p:sp>
        <p:nvSpPr>
          <p:cNvPr id="16" name="Google Shape;308;p11">
            <a:extLst>
              <a:ext uri="{FF2B5EF4-FFF2-40B4-BE49-F238E27FC236}">
                <a16:creationId xmlns:a16="http://schemas.microsoft.com/office/drawing/2014/main" id="{D175F6F9-2324-49CF-B099-18493FA280F0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0000">
              <a:alpha val="63137"/>
            </a:srgbClr>
          </a:solidFill>
          <a:ln>
            <a:noFill/>
          </a:ln>
        </p:spPr>
        <p:txBody>
          <a:bodyPr spcFirstLastPara="1" wrap="square" lIns="85719" tIns="42839" rIns="85719" bIns="428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3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C46EB-3AB9-4C23-AA13-3409A7D38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573" y="633917"/>
            <a:ext cx="8543925" cy="61577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BCB1DE-BAE7-4489-9674-407FA2ECDC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74" y="1743199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EA9F583-1ED7-43F9-8B26-D7DFC36541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574" y="2167513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CD7E7C-6A22-4DD1-A41A-E68F42A45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574" y="2591827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ACD6AC-C172-450D-A580-9CF91B40E7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3574" y="3016141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54E88FF-56C6-43FE-B88D-B1FB56A634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3574" y="3440455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C413D45-36A3-4F1D-9A35-01AF0DF0A8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3574" y="3864769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B3F08C8-D0FC-454C-9821-93372BDF34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3574" y="4289083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11D5045-C77F-451A-9681-9228546E2C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3574" y="4713397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F12DDD3-F644-46FF-862E-6221ADCF1DF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3574" y="5137711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A9524D5-1601-474D-87C3-CFA675BCFC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63574" y="5562029"/>
            <a:ext cx="8543925" cy="350000"/>
          </a:xfrm>
        </p:spPr>
        <p:txBody>
          <a:bodyPr anchor="ctr">
            <a:noAutofit/>
          </a:bodyPr>
          <a:lstStyle>
            <a:lvl1pPr marL="278606" indent="-278606">
              <a:buFont typeface="Arial" panose="020B0604020202020204" pitchFamily="34" charset="0"/>
              <a:buChar char="•"/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Google Shape;116;p2">
            <a:extLst>
              <a:ext uri="{FF2B5EF4-FFF2-40B4-BE49-F238E27FC236}">
                <a16:creationId xmlns:a16="http://schemas.microsoft.com/office/drawing/2014/main" id="{ED7D01E1-F4E9-420B-A2BA-27434B97377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67125" y="6450027"/>
            <a:ext cx="716016" cy="189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25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506331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9"/>
          <p:cNvSpPr txBox="1">
            <a:spLocks noGrp="1"/>
          </p:cNvSpPr>
          <p:nvPr>
            <p:ph type="title"/>
          </p:nvPr>
        </p:nvSpPr>
        <p:spPr>
          <a:xfrm>
            <a:off x="5322627" y="728390"/>
            <a:ext cx="4306684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9"/>
          <p:cNvSpPr txBox="1">
            <a:spLocks noGrp="1"/>
          </p:cNvSpPr>
          <p:nvPr>
            <p:ph type="body" idx="1"/>
          </p:nvPr>
        </p:nvSpPr>
        <p:spPr>
          <a:xfrm>
            <a:off x="5322627" y="1550454"/>
            <a:ext cx="3846198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9"/>
          <p:cNvSpPr txBox="1">
            <a:spLocks noGrp="1"/>
          </p:cNvSpPr>
          <p:nvPr>
            <p:ph type="body" idx="2"/>
          </p:nvPr>
        </p:nvSpPr>
        <p:spPr>
          <a:xfrm>
            <a:off x="648884" y="1400326"/>
            <a:ext cx="3765550" cy="22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CCCB"/>
              </a:buClr>
              <a:buSzPts val="4800"/>
              <a:buNone/>
              <a:defRPr sz="4800"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4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0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2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2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9" name="Google Shape;189;p62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0" name="Google Shape;19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3"/>
          <p:cNvSpPr txBox="1">
            <a:spLocks noGrp="1"/>
          </p:cNvSpPr>
          <p:nvPr>
            <p:ph type="title"/>
          </p:nvPr>
        </p:nvSpPr>
        <p:spPr>
          <a:xfrm>
            <a:off x="3281363" y="728390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3"/>
          <p:cNvSpPr txBox="1">
            <a:spLocks noGrp="1"/>
          </p:cNvSpPr>
          <p:nvPr>
            <p:ph type="body" idx="1"/>
          </p:nvPr>
        </p:nvSpPr>
        <p:spPr>
          <a:xfrm>
            <a:off x="3281363" y="1400326"/>
            <a:ext cx="5887462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4" name="Google Shape;194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2617" y="-133350"/>
            <a:ext cx="10131680" cy="70142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64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64"/>
          <p:cNvSpPr txBox="1">
            <a:spLocks noGrp="1"/>
          </p:cNvSpPr>
          <p:nvPr>
            <p:ph type="title"/>
          </p:nvPr>
        </p:nvSpPr>
        <p:spPr>
          <a:xfrm>
            <a:off x="3425076" y="3839383"/>
            <a:ext cx="630991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Medium"/>
              <a:buNone/>
              <a:defRPr sz="6000" b="0" i="0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5063319" cy="688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6"/>
          <p:cNvSpPr txBox="1">
            <a:spLocks noGrp="1"/>
          </p:cNvSpPr>
          <p:nvPr>
            <p:ph type="title"/>
          </p:nvPr>
        </p:nvSpPr>
        <p:spPr>
          <a:xfrm>
            <a:off x="5322627" y="728390"/>
            <a:ext cx="4306684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6"/>
          <p:cNvSpPr txBox="1">
            <a:spLocks noGrp="1"/>
          </p:cNvSpPr>
          <p:nvPr>
            <p:ph type="body" idx="1"/>
          </p:nvPr>
        </p:nvSpPr>
        <p:spPr>
          <a:xfrm>
            <a:off x="5322627" y="1550454"/>
            <a:ext cx="3846198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8" name="Google Shape;208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6"/>
          <p:cNvSpPr txBox="1">
            <a:spLocks noGrp="1"/>
          </p:cNvSpPr>
          <p:nvPr>
            <p:ph type="body" idx="2"/>
          </p:nvPr>
        </p:nvSpPr>
        <p:spPr>
          <a:xfrm>
            <a:off x="648884" y="1400326"/>
            <a:ext cx="3765550" cy="22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CCCB"/>
              </a:buClr>
              <a:buSzPts val="4800"/>
              <a:buNone/>
              <a:defRPr sz="4800"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4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0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8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8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17" name="Google Shape;217;p68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9"/>
          <p:cNvSpPr txBox="1">
            <a:spLocks noGrp="1"/>
          </p:cNvSpPr>
          <p:nvPr>
            <p:ph type="title"/>
          </p:nvPr>
        </p:nvSpPr>
        <p:spPr>
          <a:xfrm>
            <a:off x="3281363" y="728390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9"/>
          <p:cNvSpPr txBox="1">
            <a:spLocks noGrp="1"/>
          </p:cNvSpPr>
          <p:nvPr>
            <p:ph type="body" idx="1"/>
          </p:nvPr>
        </p:nvSpPr>
        <p:spPr>
          <a:xfrm>
            <a:off x="3281363" y="1400326"/>
            <a:ext cx="5887462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2" name="Google Shape;222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5680" y="1"/>
            <a:ext cx="1013168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70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70"/>
          <p:cNvSpPr txBox="1">
            <a:spLocks noGrp="1"/>
          </p:cNvSpPr>
          <p:nvPr>
            <p:ph type="title"/>
          </p:nvPr>
        </p:nvSpPr>
        <p:spPr>
          <a:xfrm>
            <a:off x="3425076" y="3839383"/>
            <a:ext cx="630991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Medium"/>
              <a:buNone/>
              <a:defRPr sz="6000" b="0" i="0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7" name="Google Shape;22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48;p4">
            <a:extLst>
              <a:ext uri="{FF2B5EF4-FFF2-40B4-BE49-F238E27FC236}">
                <a16:creationId xmlns:a16="http://schemas.microsoft.com/office/drawing/2014/main" id="{C304DC2B-E6C4-6041-BE75-FA06D0BF2FD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819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9;p4">
            <a:extLst>
              <a:ext uri="{FF2B5EF4-FFF2-40B4-BE49-F238E27FC236}">
                <a16:creationId xmlns:a16="http://schemas.microsoft.com/office/drawing/2014/main" id="{8A0FCCC8-FC92-414B-A415-961E889017DC}"/>
              </a:ext>
            </a:extLst>
          </p:cNvPr>
          <p:cNvSpPr/>
          <p:nvPr userDrawn="1"/>
        </p:nvSpPr>
        <p:spPr>
          <a:xfrm>
            <a:off x="0" y="0"/>
            <a:ext cx="2819700" cy="6858000"/>
          </a:xfrm>
          <a:prstGeom prst="rect">
            <a:avLst/>
          </a:prstGeom>
          <a:solidFill>
            <a:srgbClr val="000000">
              <a:alpha val="36470"/>
            </a:srgbClr>
          </a:solidFill>
          <a:ln>
            <a:noFill/>
          </a:ln>
        </p:spPr>
        <p:txBody>
          <a:bodyPr spcFirstLastPara="1" wrap="square" lIns="85719" tIns="42839" rIns="85719" bIns="428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3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0133FE2-154F-9249-9665-B8BB3F70E0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57567" y="4919410"/>
            <a:ext cx="1341437" cy="3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136279-0C58-E14D-AB7D-B46ED55B172F}"/>
              </a:ext>
            </a:extLst>
          </p:cNvPr>
          <p:cNvCxnSpPr/>
          <p:nvPr userDrawn="1"/>
        </p:nvCxnSpPr>
        <p:spPr>
          <a:xfrm flipV="1">
            <a:off x="401542" y="3128964"/>
            <a:ext cx="0" cy="11001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D5E282D9-4C38-5F41-9138-3D6E0FB29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3578" y="513185"/>
            <a:ext cx="6021384" cy="746406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610B59-9311-6F44-B4E3-8D7E75490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3576" y="1614197"/>
            <a:ext cx="6021385" cy="459999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4" name="Google Shape;367;p16">
            <a:extLst>
              <a:ext uri="{FF2B5EF4-FFF2-40B4-BE49-F238E27FC236}">
                <a16:creationId xmlns:a16="http://schemas.microsoft.com/office/drawing/2014/main" id="{8BAF0F75-E07F-8F4C-9B21-63DEEEBA8819}"/>
              </a:ext>
            </a:extLst>
          </p:cNvPr>
          <p:cNvCxnSpPr/>
          <p:nvPr userDrawn="1"/>
        </p:nvCxnSpPr>
        <p:spPr>
          <a:xfrm>
            <a:off x="3203578" y="1300655"/>
            <a:ext cx="563550" cy="0"/>
          </a:xfrm>
          <a:prstGeom prst="straightConnector1">
            <a:avLst/>
          </a:prstGeom>
          <a:noFill/>
          <a:ln w="28575" cap="flat" cmpd="sng">
            <a:solidFill>
              <a:srgbClr val="74AF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528A90B-B348-6E45-8F59-C7CDED376F30}"/>
              </a:ext>
            </a:extLst>
          </p:cNvPr>
          <p:cNvSpPr/>
          <p:nvPr userDrawn="1"/>
        </p:nvSpPr>
        <p:spPr>
          <a:xfrm>
            <a:off x="4851931" y="3244334"/>
            <a:ext cx="224742" cy="267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38" b="0" dirty="0">
                <a:effectLst/>
              </a:rPr>
              <a:t> </a:t>
            </a:r>
            <a:endParaRPr lang="en-US" sz="1138" dirty="0"/>
          </a:p>
        </p:txBody>
      </p:sp>
    </p:spTree>
    <p:extLst>
      <p:ext uri="{BB962C8B-B14F-4D97-AF65-F5344CB8AC3E}">
        <p14:creationId xmlns:p14="http://schemas.microsoft.com/office/powerpoint/2010/main" val="1567294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0"/>
            <a:ext cx="506331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2"/>
          <p:cNvSpPr txBox="1">
            <a:spLocks noGrp="1"/>
          </p:cNvSpPr>
          <p:nvPr>
            <p:ph type="title"/>
          </p:nvPr>
        </p:nvSpPr>
        <p:spPr>
          <a:xfrm>
            <a:off x="5322627" y="728390"/>
            <a:ext cx="4306684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2"/>
          <p:cNvSpPr txBox="1">
            <a:spLocks noGrp="1"/>
          </p:cNvSpPr>
          <p:nvPr>
            <p:ph type="body" idx="1"/>
          </p:nvPr>
        </p:nvSpPr>
        <p:spPr>
          <a:xfrm>
            <a:off x="5322627" y="1550454"/>
            <a:ext cx="3846198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7" name="Google Shape;237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2"/>
          <p:cNvSpPr txBox="1">
            <a:spLocks noGrp="1"/>
          </p:cNvSpPr>
          <p:nvPr>
            <p:ph type="body" idx="2"/>
          </p:nvPr>
        </p:nvSpPr>
        <p:spPr>
          <a:xfrm>
            <a:off x="648884" y="1400326"/>
            <a:ext cx="3765550" cy="22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CCCB"/>
              </a:buClr>
              <a:buSzPts val="4800"/>
              <a:buNone/>
              <a:defRPr sz="4800"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4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0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4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74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46" name="Google Shape;246;p74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7" name="Google Shape;247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5"/>
          <p:cNvSpPr txBox="1">
            <a:spLocks noGrp="1"/>
          </p:cNvSpPr>
          <p:nvPr>
            <p:ph type="title"/>
          </p:nvPr>
        </p:nvSpPr>
        <p:spPr>
          <a:xfrm>
            <a:off x="3281363" y="728390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5"/>
          <p:cNvSpPr txBox="1">
            <a:spLocks noGrp="1"/>
          </p:cNvSpPr>
          <p:nvPr>
            <p:ph type="body" idx="1"/>
          </p:nvPr>
        </p:nvSpPr>
        <p:spPr>
          <a:xfrm>
            <a:off x="3281363" y="1400326"/>
            <a:ext cx="5887462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1" name="Google Shape;251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541" y="0"/>
            <a:ext cx="1008654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76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76"/>
          <p:cNvSpPr txBox="1">
            <a:spLocks noGrp="1"/>
          </p:cNvSpPr>
          <p:nvPr>
            <p:ph type="title"/>
          </p:nvPr>
        </p:nvSpPr>
        <p:spPr>
          <a:xfrm>
            <a:off x="3425076" y="3839383"/>
            <a:ext cx="630991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Medium"/>
              <a:buNone/>
              <a:defRPr sz="6000" b="0" i="0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6" name="Google Shape;25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0633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8"/>
          <p:cNvSpPr txBox="1">
            <a:spLocks noGrp="1"/>
          </p:cNvSpPr>
          <p:nvPr>
            <p:ph type="title"/>
          </p:nvPr>
        </p:nvSpPr>
        <p:spPr>
          <a:xfrm>
            <a:off x="5322627" y="728390"/>
            <a:ext cx="4306684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78"/>
          <p:cNvSpPr txBox="1">
            <a:spLocks noGrp="1"/>
          </p:cNvSpPr>
          <p:nvPr>
            <p:ph type="body" idx="1"/>
          </p:nvPr>
        </p:nvSpPr>
        <p:spPr>
          <a:xfrm>
            <a:off x="5322627" y="1550454"/>
            <a:ext cx="3846198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7" name="Google Shape;26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78"/>
          <p:cNvSpPr txBox="1">
            <a:spLocks noGrp="1"/>
          </p:cNvSpPr>
          <p:nvPr>
            <p:ph type="body" idx="2"/>
          </p:nvPr>
        </p:nvSpPr>
        <p:spPr>
          <a:xfrm>
            <a:off x="648884" y="1400326"/>
            <a:ext cx="3765550" cy="22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CCCB"/>
              </a:buClr>
              <a:buSzPts val="4800"/>
              <a:buNone/>
              <a:defRPr sz="4800"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4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0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873961" y="4239824"/>
            <a:ext cx="2633662" cy="60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8"/>
          <p:cNvSpPr txBox="1">
            <a:spLocks noGrp="1"/>
          </p:cNvSpPr>
          <p:nvPr>
            <p:ph type="title"/>
          </p:nvPr>
        </p:nvSpPr>
        <p:spPr>
          <a:xfrm>
            <a:off x="5900738" y="724668"/>
            <a:ext cx="3532187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8"/>
          <p:cNvSpPr txBox="1">
            <a:spLocks noGrp="1"/>
          </p:cNvSpPr>
          <p:nvPr>
            <p:ph type="body" idx="1"/>
          </p:nvPr>
        </p:nvSpPr>
        <p:spPr>
          <a:xfrm>
            <a:off x="5900737" y="2173911"/>
            <a:ext cx="3532187" cy="209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1"/>
          <p:cNvSpPr txBox="1">
            <a:spLocks noGrp="1"/>
          </p:cNvSpPr>
          <p:nvPr>
            <p:ph type="title"/>
          </p:nvPr>
        </p:nvSpPr>
        <p:spPr>
          <a:xfrm>
            <a:off x="5900738" y="724668"/>
            <a:ext cx="3532187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1"/>
          <p:cNvSpPr txBox="1">
            <a:spLocks noGrp="1"/>
          </p:cNvSpPr>
          <p:nvPr>
            <p:ph type="body" idx="1"/>
          </p:nvPr>
        </p:nvSpPr>
        <p:spPr>
          <a:xfrm>
            <a:off x="5900738" y="2173911"/>
            <a:ext cx="3532187" cy="209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4"/>
          <p:cNvSpPr txBox="1">
            <a:spLocks noGrp="1"/>
          </p:cNvSpPr>
          <p:nvPr>
            <p:ph type="title"/>
          </p:nvPr>
        </p:nvSpPr>
        <p:spPr>
          <a:xfrm>
            <a:off x="5900738" y="724668"/>
            <a:ext cx="3532187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4"/>
          <p:cNvSpPr txBox="1">
            <a:spLocks noGrp="1"/>
          </p:cNvSpPr>
          <p:nvPr>
            <p:ph type="body" idx="1"/>
          </p:nvPr>
        </p:nvSpPr>
        <p:spPr>
          <a:xfrm>
            <a:off x="5900737" y="2173911"/>
            <a:ext cx="3532187" cy="209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518826" y="545601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518826" y="1217537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13" r:id="rId2"/>
    <p:sldLayoutId id="214748371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1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61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5" name="Google Shape;185;p61"/>
          <p:cNvPicPr preferRelativeResize="0"/>
          <p:nvPr/>
        </p:nvPicPr>
        <p:blipFill rotWithShape="1">
          <a:blip r:embed="rId7">
            <a:alphaModFix/>
          </a:blip>
          <a:srcRect b="-333"/>
          <a:stretch/>
        </p:blipFill>
        <p:spPr>
          <a:xfrm>
            <a:off x="0" y="0"/>
            <a:ext cx="2686105" cy="68808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7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67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3" name="Google Shape;213;p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2703931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3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73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2" name="Google Shape;242;p7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2686105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2726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4"/>
          <p:cNvSpPr txBox="1"/>
          <p:nvPr/>
        </p:nvSpPr>
        <p:spPr>
          <a:xfrm>
            <a:off x="785061" y="3469621"/>
            <a:ext cx="3150870" cy="66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 sz="40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785061" y="4277924"/>
            <a:ext cx="2633662" cy="60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1" name="Google Shape;8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"/>
            <a:ext cx="525331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7"/>
          <p:cNvSpPr/>
          <p:nvPr/>
        </p:nvSpPr>
        <p:spPr>
          <a:xfrm>
            <a:off x="0" y="-1"/>
            <a:ext cx="5253318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2839" y="1157382"/>
            <a:ext cx="53975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7"/>
          <p:cNvSpPr txBox="1">
            <a:spLocks noGrp="1"/>
          </p:cNvSpPr>
          <p:nvPr>
            <p:ph type="title"/>
          </p:nvPr>
        </p:nvSpPr>
        <p:spPr>
          <a:xfrm>
            <a:off x="5909910" y="365128"/>
            <a:ext cx="3315051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body" idx="1"/>
          </p:nvPr>
        </p:nvSpPr>
        <p:spPr>
          <a:xfrm>
            <a:off x="5909911" y="1703672"/>
            <a:ext cx="3315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814629" y="814628"/>
            <a:ext cx="6858000" cy="522874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0"/>
          <p:cNvSpPr/>
          <p:nvPr/>
        </p:nvSpPr>
        <p:spPr>
          <a:xfrm>
            <a:off x="0" y="-1"/>
            <a:ext cx="5228744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8754" y="1257299"/>
            <a:ext cx="53975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0"/>
          <p:cNvSpPr txBox="1">
            <a:spLocks noGrp="1"/>
          </p:cNvSpPr>
          <p:nvPr>
            <p:ph type="title"/>
          </p:nvPr>
        </p:nvSpPr>
        <p:spPr>
          <a:xfrm>
            <a:off x="5909910" y="365128"/>
            <a:ext cx="3315051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body" idx="1"/>
          </p:nvPr>
        </p:nvSpPr>
        <p:spPr>
          <a:xfrm>
            <a:off x="5909911" y="1703672"/>
            <a:ext cx="3315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3" name="Google Shape;103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3"/>
          <p:cNvSpPr txBox="1">
            <a:spLocks noGrp="1"/>
          </p:cNvSpPr>
          <p:nvPr>
            <p:ph type="title"/>
          </p:nvPr>
        </p:nvSpPr>
        <p:spPr>
          <a:xfrm>
            <a:off x="5909910" y="365128"/>
            <a:ext cx="3315051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43"/>
          <p:cNvSpPr txBox="1">
            <a:spLocks noGrp="1"/>
          </p:cNvSpPr>
          <p:nvPr>
            <p:ph type="body" idx="1"/>
          </p:nvPr>
        </p:nvSpPr>
        <p:spPr>
          <a:xfrm>
            <a:off x="5909911" y="1703672"/>
            <a:ext cx="3315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704" y="-1"/>
            <a:ext cx="535602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3"/>
          <p:cNvSpPr/>
          <p:nvPr/>
        </p:nvSpPr>
        <p:spPr>
          <a:xfrm>
            <a:off x="-102704" y="-1"/>
            <a:ext cx="5356022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68754" y="1257299"/>
            <a:ext cx="5397500" cy="434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 txBox="1">
            <a:spLocks noGrp="1"/>
          </p:cNvSpPr>
          <p:nvPr>
            <p:ph type="title"/>
          </p:nvPr>
        </p:nvSpPr>
        <p:spPr>
          <a:xfrm>
            <a:off x="404679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46"/>
          <p:cNvSpPr txBox="1">
            <a:spLocks noGrp="1"/>
          </p:cNvSpPr>
          <p:nvPr>
            <p:ph type="body" idx="1"/>
          </p:nvPr>
        </p:nvSpPr>
        <p:spPr>
          <a:xfrm>
            <a:off x="5909911" y="1703672"/>
            <a:ext cx="33150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679" y="1703672"/>
            <a:ext cx="5305865" cy="375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0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50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8" name="Google Shape;138;p50"/>
          <p:cNvPicPr preferRelativeResize="0"/>
          <p:nvPr/>
        </p:nvPicPr>
        <p:blipFill rotWithShape="1">
          <a:blip r:embed="rId6">
            <a:alphaModFix/>
          </a:blip>
          <a:srcRect b="-333"/>
          <a:stretch/>
        </p:blipFill>
        <p:spPr>
          <a:xfrm>
            <a:off x="-1" y="0"/>
            <a:ext cx="2686105" cy="688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-1"/>
            <a:ext cx="26861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2705688" cy="685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5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55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6" name="Google Shape;156;p55"/>
          <p:cNvPicPr preferRelativeResize="0"/>
          <p:nvPr/>
        </p:nvPicPr>
        <p:blipFill rotWithShape="1">
          <a:blip r:embed="rId7">
            <a:alphaModFix/>
          </a:blip>
          <a:srcRect b="-333"/>
          <a:stretch/>
        </p:blipFill>
        <p:spPr>
          <a:xfrm>
            <a:off x="-1" y="0"/>
            <a:ext cx="2686105" cy="688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" y="-1"/>
            <a:ext cx="26861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-1"/>
            <a:ext cx="2686104" cy="685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"/>
          <p:cNvPicPr preferRelativeResize="0"/>
          <p:nvPr/>
        </p:nvPicPr>
        <p:blipFill rotWithShape="1">
          <a:blip r:embed="rId3">
            <a:alphaModFix/>
          </a:blip>
          <a:srcRect l="20990" t="27247" r="53289" b="45938"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"/>
          <p:cNvSpPr txBox="1"/>
          <p:nvPr/>
        </p:nvSpPr>
        <p:spPr>
          <a:xfrm>
            <a:off x="697105" y="2223009"/>
            <a:ext cx="6247700" cy="203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GB" sz="4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Tenant Onboarding Checklist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7" name="Google Shape;277;p1"/>
          <p:cNvCxnSpPr/>
          <p:nvPr/>
        </p:nvCxnSpPr>
        <p:spPr>
          <a:xfrm>
            <a:off x="789862" y="4382605"/>
            <a:ext cx="1604514" cy="0"/>
          </a:xfrm>
          <a:prstGeom prst="straightConnector1">
            <a:avLst/>
          </a:prstGeom>
          <a:noFill/>
          <a:ln w="38100" cap="flat" cmpd="sng">
            <a:solidFill>
              <a:srgbClr val="89B1D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1"/>
          <p:cNvCxnSpPr/>
          <p:nvPr/>
        </p:nvCxnSpPr>
        <p:spPr>
          <a:xfrm>
            <a:off x="3218145" y="1142702"/>
            <a:ext cx="0" cy="531116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1" name="Google Shape;28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419" y="1179871"/>
            <a:ext cx="2179727" cy="46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58D0949-B996-D940-BF03-9F02BBECC7E2}"/>
              </a:ext>
            </a:extLst>
          </p:cNvPr>
          <p:cNvSpPr txBox="1">
            <a:spLocks/>
          </p:cNvSpPr>
          <p:nvPr/>
        </p:nvSpPr>
        <p:spPr>
          <a:xfrm>
            <a:off x="563573" y="3253481"/>
            <a:ext cx="8543924" cy="33819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One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endParaRPr lang="en-US" sz="14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4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363C97-9FC2-8C40-A488-3F0172BE1959}"/>
              </a:ext>
            </a:extLst>
          </p:cNvPr>
          <p:cNvSpPr txBox="1">
            <a:spLocks/>
          </p:cNvSpPr>
          <p:nvPr/>
        </p:nvSpPr>
        <p:spPr>
          <a:xfrm>
            <a:off x="3106759" y="437387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chemeClr val="lt1"/>
              </a:buClr>
              <a:buSzPts val="4000"/>
            </a:pPr>
            <a:r>
              <a:rPr lang="en-IN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Arial"/>
              </a:rPr>
              <a:t>Introducing Applaud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B29F351-0330-6B46-B911-4153240E2EAF}"/>
              </a:ext>
            </a:extLst>
          </p:cNvPr>
          <p:cNvSpPr txBox="1">
            <a:spLocks/>
          </p:cNvSpPr>
          <p:nvPr/>
        </p:nvSpPr>
        <p:spPr>
          <a:xfrm>
            <a:off x="3106759" y="1626237"/>
            <a:ext cx="6675120" cy="488871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dirty="0"/>
              <a:t>You will be introduced to a Success Manager, Support Manger, Services Head</a:t>
            </a:r>
          </a:p>
          <a:p>
            <a:r>
              <a:rPr lang="en-IN" dirty="0"/>
              <a:t>and other department heads as necessary. </a:t>
            </a:r>
          </a:p>
          <a:p>
            <a:endParaRPr lang="en-IN" dirty="0"/>
          </a:p>
          <a:p>
            <a:r>
              <a:rPr lang="en-IN" dirty="0"/>
              <a:t>This is our end of week one checklist</a:t>
            </a:r>
          </a:p>
          <a:p>
            <a:endParaRPr lang="en-IN" sz="1800" dirty="0"/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Onboarding call with Success Manager 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Intro call with Services Head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Intro call with Support Manager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Intro call with CISO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Tenant details and access details call with Services head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Early adoption or First phase Go Live discussions call Services Head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Tenant technical details call with Services Head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Share escalation matrix 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Share signed agreements if any from Services team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Requirements for early go live discussed and finalized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Discuss on UAT and Production plans, Services Head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Project plan presented, discussed and agreed with Services Head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Activate the tenant using the License keys received</a:t>
            </a:r>
          </a:p>
          <a:p>
            <a:pPr marL="5143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SzPct val="100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-IN" sz="1600" dirty="0"/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-IN" sz="1600" dirty="0"/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-IN" sz="1600" dirty="0"/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7307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58D0949-B996-D940-BF03-9F02BBECC7E2}"/>
              </a:ext>
            </a:extLst>
          </p:cNvPr>
          <p:cNvSpPr txBox="1">
            <a:spLocks/>
          </p:cNvSpPr>
          <p:nvPr/>
        </p:nvSpPr>
        <p:spPr>
          <a:xfrm>
            <a:off x="563573" y="3253481"/>
            <a:ext cx="8543924" cy="33819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Month One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endParaRPr lang="en-US" sz="14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7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363C97-9FC2-8C40-A488-3F0172BE1959}"/>
              </a:ext>
            </a:extLst>
          </p:cNvPr>
          <p:cNvSpPr txBox="1">
            <a:spLocks/>
          </p:cNvSpPr>
          <p:nvPr/>
        </p:nvSpPr>
        <p:spPr>
          <a:xfrm>
            <a:off x="3106759" y="437387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Month One with Applaud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E9A17C-E779-C84B-98E0-4D49845697CD}"/>
              </a:ext>
            </a:extLst>
          </p:cNvPr>
          <p:cNvSpPr txBox="1">
            <a:spLocks/>
          </p:cNvSpPr>
          <p:nvPr/>
        </p:nvSpPr>
        <p:spPr>
          <a:xfrm>
            <a:off x="3154272" y="1701540"/>
            <a:ext cx="6512877" cy="442135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dirty="0"/>
              <a:t>Through your month one journey with Applaud, we would love to hear your </a:t>
            </a:r>
          </a:p>
          <a:p>
            <a:r>
              <a:rPr lang="en-IN" dirty="0"/>
              <a:t>experiences with various teams and how well is your product shaping up</a:t>
            </a:r>
          </a:p>
          <a:p>
            <a:endParaRPr lang="en-IN" dirty="0"/>
          </a:p>
          <a:p>
            <a:r>
              <a:rPr lang="en-IN" dirty="0"/>
              <a:t>This is our end of month one checklist</a:t>
            </a:r>
          </a:p>
          <a:p>
            <a:endParaRPr lang="en-IN" sz="1800" dirty="0"/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Success call with Success Manager ( see guidelines )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Discuss project plan, changes and approvals ( if any )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You are still on the path to your First go live as agreed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You are happy with the way product is shaping up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CISO to check the ISO standards are not compromised in data collection, storing and, retrieval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dirty="0"/>
              <a:t>Report any concerns</a:t>
            </a:r>
          </a:p>
          <a:p>
            <a:pPr marL="514350" indent="-285750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IN" dirty="0"/>
          </a:p>
          <a:p>
            <a:pPr marL="5143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SzPct val="100000"/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-IN" dirty="0"/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-IN" sz="1600" dirty="0"/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-IN" sz="1600" dirty="0"/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-IN" sz="1600" dirty="0"/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01575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58D0949-B996-D940-BF03-9F02BBECC7E2}"/>
              </a:ext>
            </a:extLst>
          </p:cNvPr>
          <p:cNvSpPr txBox="1">
            <a:spLocks/>
          </p:cNvSpPr>
          <p:nvPr/>
        </p:nvSpPr>
        <p:spPr>
          <a:xfrm>
            <a:off x="563573" y="3253481"/>
            <a:ext cx="8543924" cy="33819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Month Three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endParaRPr lang="en-US" sz="14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5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363C97-9FC2-8C40-A488-3F0172BE1959}"/>
              </a:ext>
            </a:extLst>
          </p:cNvPr>
          <p:cNvSpPr txBox="1">
            <a:spLocks/>
          </p:cNvSpPr>
          <p:nvPr/>
        </p:nvSpPr>
        <p:spPr>
          <a:xfrm>
            <a:off x="3106759" y="437387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Month Three with Applaud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C388D77-073A-7E41-A666-4CF310C119B6}"/>
              </a:ext>
            </a:extLst>
          </p:cNvPr>
          <p:cNvSpPr txBox="1">
            <a:spLocks/>
          </p:cNvSpPr>
          <p:nvPr/>
        </p:nvSpPr>
        <p:spPr>
          <a:xfrm>
            <a:off x="3106759" y="1658358"/>
            <a:ext cx="6513512" cy="442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7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spcBef>
                <a:spcPts val="0"/>
              </a:spcBef>
            </a:pPr>
            <a:r>
              <a:rPr lang="en-IN" sz="1400" dirty="0">
                <a:solidFill>
                  <a:schemeClr val="tx1"/>
                </a:solidFill>
                <a:latin typeface="Helvetica Neue" panose="020B0604020202020204" charset="0"/>
              </a:rPr>
              <a:t>Through your month three journey with Applaud, we would love to hear your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</a:pPr>
            <a:r>
              <a:rPr lang="en-IN" sz="1400" dirty="0">
                <a:solidFill>
                  <a:schemeClr val="tx1"/>
                </a:solidFill>
                <a:latin typeface="Helvetica Neue" panose="020B0604020202020204" charset="0"/>
              </a:rPr>
              <a:t>experiences with various teams and how well is your product shaping up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</a:pPr>
            <a:endParaRPr lang="en-IN" sz="14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</a:pPr>
            <a:r>
              <a:rPr lang="en-IN" sz="1400" dirty="0">
                <a:solidFill>
                  <a:schemeClr val="tx1"/>
                </a:solidFill>
                <a:latin typeface="Helvetica Neue" panose="020B0604020202020204" charset="0"/>
              </a:rPr>
              <a:t>This is our end of month three checklist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</a:pPr>
            <a:endParaRPr lang="en-IN" sz="14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Success call with Success Manager ( see guidelines )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Product deployed into Production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Product adoption stats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Publish Success stories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Share and receive feedback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Closure of Phase 1 and initiation of next Phase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Any happy referrals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sz="1400" dirty="0">
              <a:solidFill>
                <a:srgbClr val="8A8B8A"/>
              </a:solidFill>
              <a:latin typeface="Helvetica Neue"/>
              <a:sym typeface="Helvetica Neue"/>
            </a:endParaRP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sz="1400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sz="1400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sz="1400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ü"/>
            </a:pPr>
            <a:endParaRPr lang="en-IN" sz="1400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endParaRPr lang="en-IN" sz="1400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endParaRPr lang="en-IN" sz="1400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IN" sz="1400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IN" sz="1600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IN" sz="1600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IN" sz="1600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22855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5"/>
          <p:cNvPicPr preferRelativeResize="0"/>
          <p:nvPr/>
        </p:nvPicPr>
        <p:blipFill rotWithShape="1">
          <a:blip r:embed="rId3">
            <a:alphaModFix/>
          </a:blip>
          <a:srcRect l="24545" t="26440" r="49956" b="46978"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5"/>
          <p:cNvSpPr/>
          <p:nvPr/>
        </p:nvSpPr>
        <p:spPr>
          <a:xfrm>
            <a:off x="817419" y="1944354"/>
            <a:ext cx="42671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you.</a:t>
            </a:r>
            <a:endParaRPr sz="6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1" name="Google Shape;58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7624" y="6438462"/>
            <a:ext cx="906841" cy="19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2" name="Google Shape;582;p15"/>
          <p:cNvCxnSpPr/>
          <p:nvPr/>
        </p:nvCxnSpPr>
        <p:spPr>
          <a:xfrm>
            <a:off x="936757" y="3247409"/>
            <a:ext cx="1604514" cy="0"/>
          </a:xfrm>
          <a:prstGeom prst="straightConnector1">
            <a:avLst/>
          </a:prstGeom>
          <a:noFill/>
          <a:ln w="28575" cap="flat" cmpd="sng">
            <a:solidFill>
              <a:srgbClr val="89B1D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43431</TotalTime>
  <Words>313</Words>
  <Application>Microsoft Macintosh PowerPoint</Application>
  <PresentationFormat>A4 Paper (210x297 mm)</PresentationFormat>
  <Paragraphs>81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Helvetica Neue Light</vt:lpstr>
      <vt:lpstr>Calibri</vt:lpstr>
      <vt:lpstr>Arial</vt:lpstr>
      <vt:lpstr>Wingdings</vt:lpstr>
      <vt:lpstr>Helvetica Neue</vt:lpstr>
      <vt:lpstr>12_Office Theme</vt:lpstr>
      <vt:lpstr>1_Custom Design</vt:lpstr>
      <vt:lpstr>16_Office Theme</vt:lpstr>
      <vt:lpstr>15_Office Theme</vt:lpstr>
      <vt:lpstr>14_Office Theme</vt:lpstr>
      <vt:lpstr>13_Office Theme</vt:lpstr>
      <vt:lpstr>Blank</vt:lpstr>
      <vt:lpstr>11_Office Theme</vt:lpstr>
      <vt:lpstr>Office Theme</vt:lpstr>
      <vt:lpstr>7_Office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Applaud</dc:creator>
  <cp:lastModifiedBy>Nick Barlow</cp:lastModifiedBy>
  <cp:revision>81</cp:revision>
  <dcterms:created xsi:type="dcterms:W3CDTF">2018-12-18T10:01:59Z</dcterms:created>
  <dcterms:modified xsi:type="dcterms:W3CDTF">2022-02-11T10:54:40Z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6402295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